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44"/>
  </p:notesMasterIdLst>
  <p:handoutMasterIdLst>
    <p:handoutMasterId r:id="rId45"/>
  </p:handoutMasterIdLst>
  <p:sldIdLst>
    <p:sldId id="305" r:id="rId2"/>
    <p:sldId id="730" r:id="rId3"/>
    <p:sldId id="660" r:id="rId4"/>
    <p:sldId id="748" r:id="rId5"/>
    <p:sldId id="661" r:id="rId6"/>
    <p:sldId id="630" r:id="rId7"/>
    <p:sldId id="632" r:id="rId8"/>
    <p:sldId id="749" r:id="rId9"/>
    <p:sldId id="664" r:id="rId10"/>
    <p:sldId id="665" r:id="rId11"/>
    <p:sldId id="666" r:id="rId12"/>
    <p:sldId id="667" r:id="rId13"/>
    <p:sldId id="668" r:id="rId14"/>
    <p:sldId id="669" r:id="rId15"/>
    <p:sldId id="670" r:id="rId16"/>
    <p:sldId id="671" r:id="rId17"/>
    <p:sldId id="672" r:id="rId18"/>
    <p:sldId id="674" r:id="rId19"/>
    <p:sldId id="675" r:id="rId20"/>
    <p:sldId id="676" r:id="rId21"/>
    <p:sldId id="677" r:id="rId22"/>
    <p:sldId id="678" r:id="rId23"/>
    <p:sldId id="679" r:id="rId24"/>
    <p:sldId id="680" r:id="rId25"/>
    <p:sldId id="681" r:id="rId26"/>
    <p:sldId id="685" r:id="rId27"/>
    <p:sldId id="686" r:id="rId28"/>
    <p:sldId id="687" r:id="rId29"/>
    <p:sldId id="688" r:id="rId30"/>
    <p:sldId id="689" r:id="rId31"/>
    <p:sldId id="750" r:id="rId32"/>
    <p:sldId id="691" r:id="rId33"/>
    <p:sldId id="695" r:id="rId34"/>
    <p:sldId id="693" r:id="rId35"/>
    <p:sldId id="694" r:id="rId36"/>
    <p:sldId id="751" r:id="rId37"/>
    <p:sldId id="699" r:id="rId38"/>
    <p:sldId id="701" r:id="rId39"/>
    <p:sldId id="752" r:id="rId40"/>
    <p:sldId id="714" r:id="rId41"/>
    <p:sldId id="715" r:id="rId42"/>
    <p:sldId id="718" r:id="rId43"/>
  </p:sldIdLst>
  <p:sldSz cx="9906000" cy="6858000" type="A4"/>
  <p:notesSz cx="7099300" cy="10234613"/>
  <p:defaultTextStyle>
    <a:defPPr>
      <a:defRPr lang="en-US"/>
    </a:defPPr>
    <a:lvl1pPr algn="l" rtl="0" eaLnBrk="0" fontAlgn="base" hangingPunct="0">
      <a:spcBef>
        <a:spcPct val="0"/>
      </a:spcBef>
      <a:spcAft>
        <a:spcPct val="0"/>
      </a:spcAft>
      <a:defRPr sz="2000" u="sng" kern="1200">
        <a:solidFill>
          <a:schemeClr val="accent2"/>
        </a:solidFill>
        <a:latin typeface="Arial Narrow" panose="020B0606020202030204" pitchFamily="34" charset="0"/>
        <a:ea typeface="MS PGothic" panose="020B0600070205080204" pitchFamily="34" charset="-128"/>
        <a:cs typeface="+mn-cs"/>
      </a:defRPr>
    </a:lvl1pPr>
    <a:lvl2pPr marL="457200" algn="l" rtl="0" eaLnBrk="0" fontAlgn="base" hangingPunct="0">
      <a:spcBef>
        <a:spcPct val="0"/>
      </a:spcBef>
      <a:spcAft>
        <a:spcPct val="0"/>
      </a:spcAft>
      <a:defRPr sz="2000" u="sng" kern="1200">
        <a:solidFill>
          <a:schemeClr val="accent2"/>
        </a:solidFill>
        <a:latin typeface="Arial Narrow" panose="020B0606020202030204" pitchFamily="34" charset="0"/>
        <a:ea typeface="MS PGothic" panose="020B0600070205080204" pitchFamily="34" charset="-128"/>
        <a:cs typeface="+mn-cs"/>
      </a:defRPr>
    </a:lvl2pPr>
    <a:lvl3pPr marL="914400" algn="l" rtl="0" eaLnBrk="0" fontAlgn="base" hangingPunct="0">
      <a:spcBef>
        <a:spcPct val="0"/>
      </a:spcBef>
      <a:spcAft>
        <a:spcPct val="0"/>
      </a:spcAft>
      <a:defRPr sz="2000" u="sng" kern="1200">
        <a:solidFill>
          <a:schemeClr val="accent2"/>
        </a:solidFill>
        <a:latin typeface="Arial Narrow" panose="020B0606020202030204" pitchFamily="34" charset="0"/>
        <a:ea typeface="MS PGothic" panose="020B0600070205080204" pitchFamily="34" charset="-128"/>
        <a:cs typeface="+mn-cs"/>
      </a:defRPr>
    </a:lvl3pPr>
    <a:lvl4pPr marL="1371600" algn="l" rtl="0" eaLnBrk="0" fontAlgn="base" hangingPunct="0">
      <a:spcBef>
        <a:spcPct val="0"/>
      </a:spcBef>
      <a:spcAft>
        <a:spcPct val="0"/>
      </a:spcAft>
      <a:defRPr sz="2000" u="sng" kern="1200">
        <a:solidFill>
          <a:schemeClr val="accent2"/>
        </a:solidFill>
        <a:latin typeface="Arial Narrow" panose="020B0606020202030204" pitchFamily="34" charset="0"/>
        <a:ea typeface="MS PGothic" panose="020B0600070205080204" pitchFamily="34" charset="-128"/>
        <a:cs typeface="+mn-cs"/>
      </a:defRPr>
    </a:lvl4pPr>
    <a:lvl5pPr marL="1828800" algn="l" rtl="0" eaLnBrk="0" fontAlgn="base" hangingPunct="0">
      <a:spcBef>
        <a:spcPct val="0"/>
      </a:spcBef>
      <a:spcAft>
        <a:spcPct val="0"/>
      </a:spcAft>
      <a:defRPr sz="2000" u="sng" kern="1200">
        <a:solidFill>
          <a:schemeClr val="accent2"/>
        </a:solidFill>
        <a:latin typeface="Arial Narrow" panose="020B0606020202030204" pitchFamily="34" charset="0"/>
        <a:ea typeface="MS PGothic" panose="020B0600070205080204" pitchFamily="34" charset="-128"/>
        <a:cs typeface="+mn-cs"/>
      </a:defRPr>
    </a:lvl5pPr>
    <a:lvl6pPr marL="2286000" algn="l" defTabSz="914400" rtl="0" eaLnBrk="1" latinLnBrk="0" hangingPunct="1">
      <a:defRPr sz="2000" u="sng" kern="1200">
        <a:solidFill>
          <a:schemeClr val="accent2"/>
        </a:solidFill>
        <a:latin typeface="Arial Narrow" panose="020B0606020202030204" pitchFamily="34" charset="0"/>
        <a:ea typeface="MS PGothic" panose="020B0600070205080204" pitchFamily="34" charset="-128"/>
        <a:cs typeface="+mn-cs"/>
      </a:defRPr>
    </a:lvl6pPr>
    <a:lvl7pPr marL="2743200" algn="l" defTabSz="914400" rtl="0" eaLnBrk="1" latinLnBrk="0" hangingPunct="1">
      <a:defRPr sz="2000" u="sng" kern="1200">
        <a:solidFill>
          <a:schemeClr val="accent2"/>
        </a:solidFill>
        <a:latin typeface="Arial Narrow" panose="020B0606020202030204" pitchFamily="34" charset="0"/>
        <a:ea typeface="MS PGothic" panose="020B0600070205080204" pitchFamily="34" charset="-128"/>
        <a:cs typeface="+mn-cs"/>
      </a:defRPr>
    </a:lvl7pPr>
    <a:lvl8pPr marL="3200400" algn="l" defTabSz="914400" rtl="0" eaLnBrk="1" latinLnBrk="0" hangingPunct="1">
      <a:defRPr sz="2000" u="sng" kern="1200">
        <a:solidFill>
          <a:schemeClr val="accent2"/>
        </a:solidFill>
        <a:latin typeface="Arial Narrow" panose="020B0606020202030204" pitchFamily="34" charset="0"/>
        <a:ea typeface="MS PGothic" panose="020B0600070205080204" pitchFamily="34" charset="-128"/>
        <a:cs typeface="+mn-cs"/>
      </a:defRPr>
    </a:lvl8pPr>
    <a:lvl9pPr marL="3657600" algn="l" defTabSz="914400" rtl="0" eaLnBrk="1" latinLnBrk="0" hangingPunct="1">
      <a:defRPr sz="2000" u="sng" kern="1200">
        <a:solidFill>
          <a:schemeClr val="accent2"/>
        </a:solidFill>
        <a:latin typeface="Arial Narrow" panose="020B0606020202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33CC"/>
    <a:srgbClr val="008000"/>
    <a:srgbClr val="003399"/>
    <a:srgbClr val="CB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82"/>
  </p:normalViewPr>
  <p:slideViewPr>
    <p:cSldViewPr snapToGrid="0">
      <p:cViewPr varScale="1">
        <p:scale>
          <a:sx n="103" d="100"/>
          <a:sy n="103" d="100"/>
        </p:scale>
        <p:origin x="1188" y="108"/>
      </p:cViewPr>
      <p:guideLst>
        <p:guide orient="horz"/>
        <p:guide/>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41" d="100"/>
        <a:sy n="141" d="100"/>
      </p:scale>
      <p:origin x="0" y="7040"/>
    </p:cViewPr>
  </p:sorterViewPr>
  <p:notesViewPr>
    <p:cSldViewPr snapToGrid="0">
      <p:cViewPr>
        <p:scale>
          <a:sx n="100" d="100"/>
          <a:sy n="100" d="100"/>
        </p:scale>
        <p:origin x="-840" y="2760"/>
      </p:cViewPr>
      <p:guideLst>
        <p:guide orient="horz" pos="3223"/>
        <p:guide pos="223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40DE89F-9C88-C18E-FA8F-31739B030DFF}"/>
              </a:ext>
            </a:extLst>
          </p:cNvPr>
          <p:cNvSpPr>
            <a:spLocks noGrp="1" noChangeArrowheads="1"/>
          </p:cNvSpPr>
          <p:nvPr>
            <p:ph type="hdr" sz="quarter"/>
          </p:nvPr>
        </p:nvSpPr>
        <p:spPr bwMode="auto">
          <a:xfrm>
            <a:off x="0" y="0"/>
            <a:ext cx="3109913" cy="474663"/>
          </a:xfrm>
          <a:prstGeom prst="rect">
            <a:avLst/>
          </a:prstGeom>
          <a:noFill/>
          <a:ln w="9525">
            <a:noFill/>
            <a:miter lim="800000"/>
            <a:headEnd/>
            <a:tailEnd/>
          </a:ln>
          <a:effectLst/>
        </p:spPr>
        <p:txBody>
          <a:bodyPr vert="horz" wrap="square" lIns="95482" tIns="47741" rIns="95482" bIns="47741" numCol="1" anchor="t" anchorCtr="0" compatLnSpc="1">
            <a:prstTxWarp prst="textNoShape">
              <a:avLst/>
            </a:prstTxWarp>
          </a:bodyPr>
          <a:lstStyle>
            <a:lvl1pPr defTabSz="955675">
              <a:defRPr sz="1300" u="none">
                <a:solidFill>
                  <a:schemeClr val="tx1"/>
                </a:solidFill>
                <a:latin typeface="Times New Roman" panose="02020603050405020304" pitchFamily="18" charset="0"/>
              </a:defRPr>
            </a:lvl1pPr>
          </a:lstStyle>
          <a:p>
            <a:endParaRPr lang="es-ES" altLang="en-US"/>
          </a:p>
        </p:txBody>
      </p:sp>
      <p:sp>
        <p:nvSpPr>
          <p:cNvPr id="60419" name="Rectangle 3">
            <a:extLst>
              <a:ext uri="{FF2B5EF4-FFF2-40B4-BE49-F238E27FC236}">
                <a16:creationId xmlns:a16="http://schemas.microsoft.com/office/drawing/2014/main" id="{42F7F01D-62C9-EF47-042B-025DE095843A}"/>
              </a:ext>
            </a:extLst>
          </p:cNvPr>
          <p:cNvSpPr>
            <a:spLocks noGrp="1" noChangeArrowheads="1"/>
          </p:cNvSpPr>
          <p:nvPr>
            <p:ph type="dt" sz="quarter" idx="1"/>
          </p:nvPr>
        </p:nvSpPr>
        <p:spPr bwMode="auto">
          <a:xfrm>
            <a:off x="3986213" y="0"/>
            <a:ext cx="3109912" cy="474663"/>
          </a:xfrm>
          <a:prstGeom prst="rect">
            <a:avLst/>
          </a:prstGeom>
          <a:noFill/>
          <a:ln w="9525">
            <a:noFill/>
            <a:miter lim="800000"/>
            <a:headEnd/>
            <a:tailEnd/>
          </a:ln>
          <a:effectLst/>
        </p:spPr>
        <p:txBody>
          <a:bodyPr vert="horz" wrap="square" lIns="95482" tIns="47741" rIns="95482" bIns="47741" numCol="1" anchor="t" anchorCtr="0" compatLnSpc="1">
            <a:prstTxWarp prst="textNoShape">
              <a:avLst/>
            </a:prstTxWarp>
          </a:bodyPr>
          <a:lstStyle>
            <a:lvl1pPr algn="r" defTabSz="955675">
              <a:defRPr sz="1300" u="none">
                <a:solidFill>
                  <a:schemeClr val="tx1"/>
                </a:solidFill>
                <a:latin typeface="Times New Roman" panose="02020603050405020304" pitchFamily="18" charset="0"/>
              </a:defRPr>
            </a:lvl1pPr>
          </a:lstStyle>
          <a:p>
            <a:endParaRPr lang="es-ES" altLang="en-US"/>
          </a:p>
        </p:txBody>
      </p:sp>
      <p:sp>
        <p:nvSpPr>
          <p:cNvPr id="60420" name="Rectangle 4">
            <a:extLst>
              <a:ext uri="{FF2B5EF4-FFF2-40B4-BE49-F238E27FC236}">
                <a16:creationId xmlns:a16="http://schemas.microsoft.com/office/drawing/2014/main" id="{2FFBC216-C39B-82B3-BB0A-74CDD8720B96}"/>
              </a:ext>
            </a:extLst>
          </p:cNvPr>
          <p:cNvSpPr>
            <a:spLocks noGrp="1" noChangeArrowheads="1"/>
          </p:cNvSpPr>
          <p:nvPr>
            <p:ph type="ftr" sz="quarter" idx="2"/>
          </p:nvPr>
        </p:nvSpPr>
        <p:spPr bwMode="auto">
          <a:xfrm>
            <a:off x="0" y="9729788"/>
            <a:ext cx="3109913" cy="476250"/>
          </a:xfrm>
          <a:prstGeom prst="rect">
            <a:avLst/>
          </a:prstGeom>
          <a:noFill/>
          <a:ln w="9525">
            <a:noFill/>
            <a:miter lim="800000"/>
            <a:headEnd/>
            <a:tailEnd/>
          </a:ln>
          <a:effectLst/>
        </p:spPr>
        <p:txBody>
          <a:bodyPr vert="horz" wrap="square" lIns="95482" tIns="47741" rIns="95482" bIns="47741" numCol="1" anchor="b" anchorCtr="0" compatLnSpc="1">
            <a:prstTxWarp prst="textNoShape">
              <a:avLst/>
            </a:prstTxWarp>
          </a:bodyPr>
          <a:lstStyle>
            <a:lvl1pPr defTabSz="955675">
              <a:defRPr sz="1300" u="none">
                <a:solidFill>
                  <a:schemeClr val="tx1"/>
                </a:solidFill>
                <a:latin typeface="Times New Roman" panose="02020603050405020304" pitchFamily="18" charset="0"/>
              </a:defRPr>
            </a:lvl1pPr>
          </a:lstStyle>
          <a:p>
            <a:endParaRPr lang="es-ES" altLang="en-US"/>
          </a:p>
        </p:txBody>
      </p:sp>
      <p:sp>
        <p:nvSpPr>
          <p:cNvPr id="60421" name="Rectangle 5">
            <a:extLst>
              <a:ext uri="{FF2B5EF4-FFF2-40B4-BE49-F238E27FC236}">
                <a16:creationId xmlns:a16="http://schemas.microsoft.com/office/drawing/2014/main" id="{C211E8F8-BF37-F997-904F-1DFFF45956DF}"/>
              </a:ext>
            </a:extLst>
          </p:cNvPr>
          <p:cNvSpPr>
            <a:spLocks noGrp="1" noChangeArrowheads="1"/>
          </p:cNvSpPr>
          <p:nvPr>
            <p:ph type="sldNum" sz="quarter" idx="3"/>
          </p:nvPr>
        </p:nvSpPr>
        <p:spPr bwMode="auto">
          <a:xfrm>
            <a:off x="3986213" y="9729788"/>
            <a:ext cx="3109912" cy="476250"/>
          </a:xfrm>
          <a:prstGeom prst="rect">
            <a:avLst/>
          </a:prstGeom>
          <a:noFill/>
          <a:ln w="9525">
            <a:noFill/>
            <a:miter lim="800000"/>
            <a:headEnd/>
            <a:tailEnd/>
          </a:ln>
          <a:effectLst/>
        </p:spPr>
        <p:txBody>
          <a:bodyPr vert="horz" wrap="square" lIns="95482" tIns="47741" rIns="95482" bIns="47741" numCol="1" anchor="b" anchorCtr="0" compatLnSpc="1">
            <a:prstTxWarp prst="textNoShape">
              <a:avLst/>
            </a:prstTxWarp>
          </a:bodyPr>
          <a:lstStyle>
            <a:lvl1pPr algn="r" defTabSz="955675">
              <a:defRPr sz="1300" u="none">
                <a:solidFill>
                  <a:schemeClr val="tx1"/>
                </a:solidFill>
                <a:latin typeface="Times New Roman" panose="02020603050405020304" pitchFamily="18" charset="0"/>
              </a:defRPr>
            </a:lvl1pPr>
          </a:lstStyle>
          <a:p>
            <a:fld id="{5020214F-032F-4C21-BD26-3EEA902ABBB1}" type="slidenum">
              <a:rPr lang="es-ES" altLang="en-US"/>
              <a:pPr/>
              <a:t>‹#›</a:t>
            </a:fld>
            <a:endParaRPr lang="es-E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873F5AA-A220-D6A7-DA7E-3E7ECF7F06C4}"/>
              </a:ext>
            </a:extLst>
          </p:cNvPr>
          <p:cNvSpPr>
            <a:spLocks noGrp="1" noChangeArrowheads="1"/>
          </p:cNvSpPr>
          <p:nvPr>
            <p:ph type="hdr" sz="quarter"/>
          </p:nvPr>
        </p:nvSpPr>
        <p:spPr bwMode="auto">
          <a:xfrm>
            <a:off x="0" y="0"/>
            <a:ext cx="3079750" cy="476250"/>
          </a:xfrm>
          <a:prstGeom prst="rect">
            <a:avLst/>
          </a:prstGeom>
          <a:noFill/>
          <a:ln w="9525">
            <a:noFill/>
            <a:miter lim="800000"/>
            <a:headEnd/>
            <a:tailEnd/>
          </a:ln>
          <a:effectLst/>
        </p:spPr>
        <p:txBody>
          <a:bodyPr vert="horz" wrap="square" lIns="96300" tIns="48150" rIns="96300" bIns="48150" numCol="1" anchor="t" anchorCtr="0" compatLnSpc="1">
            <a:prstTxWarp prst="textNoShape">
              <a:avLst/>
            </a:prstTxWarp>
          </a:bodyPr>
          <a:lstStyle>
            <a:lvl1pPr defTabSz="962025">
              <a:defRPr sz="1300" u="none">
                <a:solidFill>
                  <a:schemeClr val="tx1"/>
                </a:solidFill>
                <a:latin typeface="Times New Roman" panose="02020603050405020304" pitchFamily="18" charset="0"/>
              </a:defRPr>
            </a:lvl1pPr>
          </a:lstStyle>
          <a:p>
            <a:endParaRPr lang="es-ES" altLang="en-US"/>
          </a:p>
        </p:txBody>
      </p:sp>
      <p:sp>
        <p:nvSpPr>
          <p:cNvPr id="12291" name="Rectangle 3">
            <a:extLst>
              <a:ext uri="{FF2B5EF4-FFF2-40B4-BE49-F238E27FC236}">
                <a16:creationId xmlns:a16="http://schemas.microsoft.com/office/drawing/2014/main" id="{92011C82-2FD2-5944-93AD-46F9A38B49B1}"/>
              </a:ext>
            </a:extLst>
          </p:cNvPr>
          <p:cNvSpPr>
            <a:spLocks noGrp="1" noChangeArrowheads="1"/>
          </p:cNvSpPr>
          <p:nvPr>
            <p:ph type="dt" idx="1"/>
          </p:nvPr>
        </p:nvSpPr>
        <p:spPr bwMode="auto">
          <a:xfrm>
            <a:off x="4054475" y="0"/>
            <a:ext cx="3081338" cy="476250"/>
          </a:xfrm>
          <a:prstGeom prst="rect">
            <a:avLst/>
          </a:prstGeom>
          <a:noFill/>
          <a:ln w="9525">
            <a:noFill/>
            <a:miter lim="800000"/>
            <a:headEnd/>
            <a:tailEnd/>
          </a:ln>
          <a:effectLst/>
        </p:spPr>
        <p:txBody>
          <a:bodyPr vert="horz" wrap="square" lIns="96300" tIns="48150" rIns="96300" bIns="48150" numCol="1" anchor="t" anchorCtr="0" compatLnSpc="1">
            <a:prstTxWarp prst="textNoShape">
              <a:avLst/>
            </a:prstTxWarp>
          </a:bodyPr>
          <a:lstStyle>
            <a:lvl1pPr algn="r" defTabSz="962025">
              <a:defRPr sz="1300" u="none">
                <a:solidFill>
                  <a:schemeClr val="tx1"/>
                </a:solidFill>
                <a:latin typeface="Times New Roman" panose="02020603050405020304" pitchFamily="18" charset="0"/>
              </a:defRPr>
            </a:lvl1pPr>
          </a:lstStyle>
          <a:p>
            <a:endParaRPr lang="es-ES" altLang="en-US"/>
          </a:p>
        </p:txBody>
      </p:sp>
      <p:sp>
        <p:nvSpPr>
          <p:cNvPr id="13316" name="Rectangle 4">
            <a:extLst>
              <a:ext uri="{FF2B5EF4-FFF2-40B4-BE49-F238E27FC236}">
                <a16:creationId xmlns:a16="http://schemas.microsoft.com/office/drawing/2014/main" id="{F305A329-F6B5-D2F6-11C0-1A55CFF96BD8}"/>
              </a:ext>
            </a:extLst>
          </p:cNvPr>
          <p:cNvSpPr>
            <a:spLocks noGrp="1" noRot="1" noChangeAspect="1" noChangeArrowheads="1" noTextEdit="1"/>
          </p:cNvSpPr>
          <p:nvPr>
            <p:ph type="sldImg" idx="2"/>
          </p:nvPr>
        </p:nvSpPr>
        <p:spPr bwMode="auto">
          <a:xfrm>
            <a:off x="814388" y="793750"/>
            <a:ext cx="5505450" cy="38115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Rectangle 5">
            <a:extLst>
              <a:ext uri="{FF2B5EF4-FFF2-40B4-BE49-F238E27FC236}">
                <a16:creationId xmlns:a16="http://schemas.microsoft.com/office/drawing/2014/main" id="{8521518C-4E3E-A142-C150-3209A079A6B7}"/>
              </a:ext>
            </a:extLst>
          </p:cNvPr>
          <p:cNvSpPr>
            <a:spLocks noGrp="1" noChangeArrowheads="1"/>
          </p:cNvSpPr>
          <p:nvPr>
            <p:ph type="body" sz="quarter" idx="3"/>
          </p:nvPr>
        </p:nvSpPr>
        <p:spPr bwMode="auto">
          <a:xfrm>
            <a:off x="973138" y="4845050"/>
            <a:ext cx="5194300" cy="4605338"/>
          </a:xfrm>
          <a:prstGeom prst="rect">
            <a:avLst/>
          </a:prstGeom>
          <a:noFill/>
          <a:ln w="9525">
            <a:noFill/>
            <a:miter lim="800000"/>
            <a:headEnd/>
            <a:tailEnd/>
          </a:ln>
          <a:effectLst/>
        </p:spPr>
        <p:txBody>
          <a:bodyPr vert="horz" wrap="square" lIns="96300" tIns="48150" rIns="96300" bIns="48150" numCol="1" anchor="t" anchorCtr="0" compatLnSpc="1">
            <a:prstTxWarp prst="textNoShape">
              <a:avLst/>
            </a:prstTxWarp>
          </a:bodyPr>
          <a:lstStyle/>
          <a:p>
            <a:pPr lvl="0"/>
            <a:r>
              <a:rPr lang="es-ES_tradnl" altLang="en-US"/>
              <a:t>Haga clic para modificar el estilo de texto del patrón</a:t>
            </a:r>
          </a:p>
          <a:p>
            <a:pPr lvl="1"/>
            <a:r>
              <a:rPr lang="es-ES_tradnl" altLang="en-US"/>
              <a:t>Segundo nivel</a:t>
            </a:r>
          </a:p>
          <a:p>
            <a:pPr lvl="2"/>
            <a:r>
              <a:rPr lang="es-ES_tradnl" altLang="en-US"/>
              <a:t>Tercer nivel</a:t>
            </a:r>
          </a:p>
          <a:p>
            <a:pPr lvl="3"/>
            <a:r>
              <a:rPr lang="es-ES_tradnl" altLang="en-US"/>
              <a:t>Cuarto nivel</a:t>
            </a:r>
          </a:p>
          <a:p>
            <a:pPr lvl="4"/>
            <a:r>
              <a:rPr lang="es-ES_tradnl" altLang="en-US"/>
              <a:t>Quinto nivel</a:t>
            </a:r>
          </a:p>
        </p:txBody>
      </p:sp>
      <p:sp>
        <p:nvSpPr>
          <p:cNvPr id="12294" name="Rectangle 6">
            <a:extLst>
              <a:ext uri="{FF2B5EF4-FFF2-40B4-BE49-F238E27FC236}">
                <a16:creationId xmlns:a16="http://schemas.microsoft.com/office/drawing/2014/main" id="{01F950F6-A426-BBBB-74D0-AAA0EDFBD1B6}"/>
              </a:ext>
            </a:extLst>
          </p:cNvPr>
          <p:cNvSpPr>
            <a:spLocks noGrp="1" noChangeArrowheads="1"/>
          </p:cNvSpPr>
          <p:nvPr>
            <p:ph type="ftr" sz="quarter" idx="4"/>
          </p:nvPr>
        </p:nvSpPr>
        <p:spPr bwMode="auto">
          <a:xfrm>
            <a:off x="0" y="9686925"/>
            <a:ext cx="3079750" cy="557213"/>
          </a:xfrm>
          <a:prstGeom prst="rect">
            <a:avLst/>
          </a:prstGeom>
          <a:noFill/>
          <a:ln w="9525">
            <a:noFill/>
            <a:miter lim="800000"/>
            <a:headEnd/>
            <a:tailEnd/>
          </a:ln>
          <a:effectLst/>
        </p:spPr>
        <p:txBody>
          <a:bodyPr vert="horz" wrap="square" lIns="96300" tIns="48150" rIns="96300" bIns="48150" numCol="1" anchor="b" anchorCtr="0" compatLnSpc="1">
            <a:prstTxWarp prst="textNoShape">
              <a:avLst/>
            </a:prstTxWarp>
          </a:bodyPr>
          <a:lstStyle>
            <a:lvl1pPr defTabSz="962025">
              <a:defRPr sz="1300" u="none">
                <a:solidFill>
                  <a:schemeClr val="tx1"/>
                </a:solidFill>
                <a:latin typeface="Times New Roman" panose="02020603050405020304" pitchFamily="18" charset="0"/>
              </a:defRPr>
            </a:lvl1pPr>
          </a:lstStyle>
          <a:p>
            <a:endParaRPr lang="es-ES" altLang="en-US"/>
          </a:p>
        </p:txBody>
      </p:sp>
      <p:sp>
        <p:nvSpPr>
          <p:cNvPr id="12295" name="Rectangle 7">
            <a:extLst>
              <a:ext uri="{FF2B5EF4-FFF2-40B4-BE49-F238E27FC236}">
                <a16:creationId xmlns:a16="http://schemas.microsoft.com/office/drawing/2014/main" id="{903F68F4-F4EE-1259-D040-5A12899ED541}"/>
              </a:ext>
            </a:extLst>
          </p:cNvPr>
          <p:cNvSpPr>
            <a:spLocks noGrp="1" noChangeArrowheads="1"/>
          </p:cNvSpPr>
          <p:nvPr>
            <p:ph type="sldNum" sz="quarter" idx="5"/>
          </p:nvPr>
        </p:nvSpPr>
        <p:spPr bwMode="auto">
          <a:xfrm>
            <a:off x="4054475" y="9686925"/>
            <a:ext cx="3081338" cy="557213"/>
          </a:xfrm>
          <a:prstGeom prst="rect">
            <a:avLst/>
          </a:prstGeom>
          <a:noFill/>
          <a:ln w="9525">
            <a:noFill/>
            <a:miter lim="800000"/>
            <a:headEnd/>
            <a:tailEnd/>
          </a:ln>
          <a:effectLst/>
        </p:spPr>
        <p:txBody>
          <a:bodyPr vert="horz" wrap="square" lIns="96300" tIns="48150" rIns="96300" bIns="48150" numCol="1" anchor="b" anchorCtr="0" compatLnSpc="1">
            <a:prstTxWarp prst="textNoShape">
              <a:avLst/>
            </a:prstTxWarp>
          </a:bodyPr>
          <a:lstStyle>
            <a:lvl1pPr algn="r" defTabSz="962025">
              <a:defRPr sz="1300" u="none">
                <a:solidFill>
                  <a:schemeClr val="tx1"/>
                </a:solidFill>
                <a:latin typeface="Times New Roman" panose="02020603050405020304" pitchFamily="18" charset="0"/>
              </a:defRPr>
            </a:lvl1pPr>
          </a:lstStyle>
          <a:p>
            <a:fld id="{373607EC-1C7B-41E3-8B92-A21375528860}" type="slidenum">
              <a:rPr lang="es-ES" altLang="en-US"/>
              <a:pPr/>
              <a:t>‹#›</a:t>
            </a:fld>
            <a:endParaRPr lang="es-E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A6A1F969-D3E2-0E7F-222D-C6E475AB8513}"/>
              </a:ext>
            </a:extLst>
          </p:cNvPr>
          <p:cNvSpPr>
            <a:spLocks noGrp="1" noRot="1" noChangeAspect="1" noChangeArrowheads="1" noTextEdit="1"/>
          </p:cNvSpPr>
          <p:nvPr>
            <p:ph type="sldImg"/>
          </p:nvPr>
        </p:nvSpPr>
        <p:spPr>
          <a:ln/>
        </p:spPr>
      </p:sp>
      <p:sp>
        <p:nvSpPr>
          <p:cNvPr id="16386" name="Rectangle 3">
            <a:extLst>
              <a:ext uri="{FF2B5EF4-FFF2-40B4-BE49-F238E27FC236}">
                <a16:creationId xmlns:a16="http://schemas.microsoft.com/office/drawing/2014/main" id="{D9269B4B-2368-C471-AD52-7ED8C877C3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n-US">
              <a:latin typeface="Times New Roman" panose="02020603050405020304" pitchFamily="18"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7A4DA4A4-E660-E911-1593-38D0970FAA4B}"/>
              </a:ext>
            </a:extLst>
          </p:cNvPr>
          <p:cNvSpPr>
            <a:spLocks noGrp="1" noRot="1" noChangeAspect="1" noChangeArrowheads="1" noTextEdit="1"/>
          </p:cNvSpPr>
          <p:nvPr>
            <p:ph type="sldImg"/>
          </p:nvPr>
        </p:nvSpPr>
        <p:spPr>
          <a:xfrm>
            <a:off x="779463" y="766763"/>
            <a:ext cx="5545137" cy="3840162"/>
          </a:xfrm>
          <a:ln/>
        </p:spPr>
      </p:sp>
      <p:sp>
        <p:nvSpPr>
          <p:cNvPr id="64514" name="Rectangle 3">
            <a:extLst>
              <a:ext uri="{FF2B5EF4-FFF2-40B4-BE49-F238E27FC236}">
                <a16:creationId xmlns:a16="http://schemas.microsoft.com/office/drawing/2014/main" id="{59DE9928-081A-C954-3A66-824E65993B77}"/>
              </a:ext>
            </a:extLst>
          </p:cNvPr>
          <p:cNvSpPr>
            <a:spLocks noGrp="1" noChangeArrowheads="1"/>
          </p:cNvSpPr>
          <p:nvPr>
            <p:ph type="body" idx="1"/>
          </p:nvPr>
        </p:nvSpPr>
        <p:spPr>
          <a:xfrm>
            <a:off x="947738" y="4860925"/>
            <a:ext cx="520382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60" tIns="47430" rIns="94860" bIns="47430"/>
          <a:lstStyle/>
          <a:p>
            <a:pPr eaLnBrk="1" hangingPunct="1"/>
            <a:endParaRPr lang="en-GB" altLang="en-US">
              <a:latin typeface="Times New Roman" panose="02020603050405020304" pitchFamily="18"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9D8D3714-B0B7-F1D4-043E-D55FE2799A1E}"/>
              </a:ext>
            </a:extLst>
          </p:cNvPr>
          <p:cNvSpPr>
            <a:spLocks noGrp="1" noRot="1" noChangeAspect="1" noChangeArrowheads="1" noTextEdit="1"/>
          </p:cNvSpPr>
          <p:nvPr>
            <p:ph type="sldImg"/>
          </p:nvPr>
        </p:nvSpPr>
        <p:spPr>
          <a:ln/>
        </p:spPr>
      </p:sp>
      <p:sp>
        <p:nvSpPr>
          <p:cNvPr id="66562" name="Rectangle 3">
            <a:extLst>
              <a:ext uri="{FF2B5EF4-FFF2-40B4-BE49-F238E27FC236}">
                <a16:creationId xmlns:a16="http://schemas.microsoft.com/office/drawing/2014/main" id="{EAEDAE0F-BEFA-2E93-B85F-ADAE58B82A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cs typeface="Arial" panose="020B0604020202020204" pitchFamily="34" charset="0"/>
              </a:rPr>
              <a:t>Indicarles también que el grado de reacción óptimo es 0.5, aunque el rendimiento varía poco en torno a este valor. Lo mismo sucede con el factor de flujo, cuyo óptimo está en 0.5. Si lo aumentamos, aumentaría el trabajo específico, pero también se aumentan las inestabilidades. Con estos valores, el coeficiente de carga óptimo sería el obtenido con Deq sobre 1.95-2.</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B542AAF3-2CC7-1A8B-60E0-21C5C88C2728}"/>
              </a:ext>
            </a:extLst>
          </p:cNvPr>
          <p:cNvSpPr>
            <a:spLocks noGrp="1" noRot="1" noChangeAspect="1" noChangeArrowheads="1" noTextEdit="1"/>
          </p:cNvSpPr>
          <p:nvPr>
            <p:ph type="sldImg"/>
          </p:nvPr>
        </p:nvSpPr>
        <p:spPr>
          <a:ln/>
        </p:spPr>
      </p:sp>
      <p:sp>
        <p:nvSpPr>
          <p:cNvPr id="68610" name="Rectangle 3">
            <a:extLst>
              <a:ext uri="{FF2B5EF4-FFF2-40B4-BE49-F238E27FC236}">
                <a16:creationId xmlns:a16="http://schemas.microsoft.com/office/drawing/2014/main" id="{135C4801-814D-7C53-7CE4-66A705A4E7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cs typeface="Arial" panose="020B0604020202020204" pitchFamily="34" charset="0"/>
              </a:rPr>
              <a:t>Indicarles también que el grado de reacción óptimo es 0.5, aunque el rendimiento varía poco en torno a este valor. Lo mismo sucede con el factor de flujo, cuyo óptimo está en 0.5. Si lo aumentamos, aumentaría el trabajo específico, pero también se aumentan las inestabilidades. Con estos valores, el coeficiente de carga óptimo sería el obtenido con Deq sobre 1.95-2.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CC880D9-5361-44C4-2D09-23A359E7829A}"/>
              </a:ext>
            </a:extLst>
          </p:cNvPr>
          <p:cNvSpPr>
            <a:spLocks noGrp="1" noRot="1" noChangeAspect="1" noChangeArrowheads="1" noTextEdit="1"/>
          </p:cNvSpPr>
          <p:nvPr>
            <p:ph type="sldImg"/>
          </p:nvPr>
        </p:nvSpPr>
        <p:spPr>
          <a:ln/>
        </p:spPr>
      </p:sp>
      <p:sp>
        <p:nvSpPr>
          <p:cNvPr id="70658" name="Rectangle 3">
            <a:extLst>
              <a:ext uri="{FF2B5EF4-FFF2-40B4-BE49-F238E27FC236}">
                <a16:creationId xmlns:a16="http://schemas.microsoft.com/office/drawing/2014/main" id="{24280B0D-0EFF-F739-5D2A-FA7BFC502E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cs typeface="Arial" panose="020B0604020202020204" pitchFamily="34" charset="0"/>
              </a:rPr>
              <a:t>Indicarles también que el grado de reacción óptimo es 0.5, aunque el rendimiento varía poco en torno a este valor. Lo mismo sucede con el factor de flujo, cuyo óptimo está en 0.5. Si lo aumentamos, aumentaría el trabajo específico, pero también se aumentan las inestabilidades. Con estos valores, el coeficiente de carga óptimo sería el obtenido con Deq sobre 1.95-2.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B282AB0C-DFCC-CAF5-01EC-4F680EC3E226}"/>
              </a:ext>
            </a:extLst>
          </p:cNvPr>
          <p:cNvSpPr>
            <a:spLocks noGrp="1" noRot="1" noChangeAspect="1" noChangeArrowheads="1" noTextEdit="1"/>
          </p:cNvSpPr>
          <p:nvPr>
            <p:ph type="sldImg"/>
          </p:nvPr>
        </p:nvSpPr>
        <p:spPr>
          <a:xfrm>
            <a:off x="779463" y="766763"/>
            <a:ext cx="5545137" cy="3840162"/>
          </a:xfrm>
          <a:ln/>
        </p:spPr>
      </p:sp>
      <p:sp>
        <p:nvSpPr>
          <p:cNvPr id="18434" name="Rectangle 3">
            <a:extLst>
              <a:ext uri="{FF2B5EF4-FFF2-40B4-BE49-F238E27FC236}">
                <a16:creationId xmlns:a16="http://schemas.microsoft.com/office/drawing/2014/main" id="{3AE05DBD-6E15-D5A6-AF7B-013D5FBC0EDF}"/>
              </a:ext>
            </a:extLst>
          </p:cNvPr>
          <p:cNvSpPr>
            <a:spLocks noGrp="1" noChangeArrowheads="1"/>
          </p:cNvSpPr>
          <p:nvPr>
            <p:ph type="body" idx="1"/>
          </p:nvPr>
        </p:nvSpPr>
        <p:spPr>
          <a:xfrm>
            <a:off x="947738" y="4860925"/>
            <a:ext cx="520382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60" tIns="47430" rIns="94860" bIns="47430"/>
          <a:lstStyle/>
          <a:p>
            <a:pPr eaLnBrk="1" hangingPunct="1"/>
            <a:endParaRPr lang="en-GB" altLang="en-US">
              <a:latin typeface="Times New Roman" panose="02020603050405020304" pitchFamily="18"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91442782-862B-D51B-0160-F19B689F1ABA}"/>
              </a:ext>
            </a:extLst>
          </p:cNvPr>
          <p:cNvSpPr>
            <a:spLocks noGrp="1" noRot="1" noChangeAspect="1" noChangeArrowheads="1" noTextEdit="1"/>
          </p:cNvSpPr>
          <p:nvPr>
            <p:ph type="sldImg"/>
          </p:nvPr>
        </p:nvSpPr>
        <p:spPr>
          <a:xfrm>
            <a:off x="779463" y="766763"/>
            <a:ext cx="5545137" cy="3840162"/>
          </a:xfrm>
          <a:ln/>
        </p:spPr>
      </p:sp>
      <p:sp>
        <p:nvSpPr>
          <p:cNvPr id="21506" name="Rectangle 3">
            <a:extLst>
              <a:ext uri="{FF2B5EF4-FFF2-40B4-BE49-F238E27FC236}">
                <a16:creationId xmlns:a16="http://schemas.microsoft.com/office/drawing/2014/main" id="{7DB92D0C-7E7B-A75B-5F86-8F9CB270872B}"/>
              </a:ext>
            </a:extLst>
          </p:cNvPr>
          <p:cNvSpPr>
            <a:spLocks noGrp="1" noChangeArrowheads="1"/>
          </p:cNvSpPr>
          <p:nvPr>
            <p:ph type="body" idx="1"/>
          </p:nvPr>
        </p:nvSpPr>
        <p:spPr>
          <a:xfrm>
            <a:off x="947738" y="4860925"/>
            <a:ext cx="520382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60" tIns="47430" rIns="94860" bIns="47430"/>
          <a:lstStyle/>
          <a:p>
            <a:pPr eaLnBrk="1" hangingPunct="1"/>
            <a:endParaRPr lang="en-GB" altLang="en-US">
              <a:latin typeface="Times New Roman" panose="02020603050405020304" pitchFamily="18"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1669C849-FFCE-B026-2BED-6FBC8AA24FEB}"/>
              </a:ext>
            </a:extLst>
          </p:cNvPr>
          <p:cNvSpPr>
            <a:spLocks noChangeArrowheads="1" noTextEdit="1"/>
          </p:cNvSpPr>
          <p:nvPr>
            <p:ph type="sldImg"/>
          </p:nvPr>
        </p:nvSpPr>
        <p:spPr>
          <a:ln/>
        </p:spPr>
      </p:sp>
      <p:sp>
        <p:nvSpPr>
          <p:cNvPr id="24578" name="Rectangle 3">
            <a:extLst>
              <a:ext uri="{FF2B5EF4-FFF2-40B4-BE49-F238E27FC236}">
                <a16:creationId xmlns:a16="http://schemas.microsoft.com/office/drawing/2014/main" id="{9A282002-0B66-FF3A-0554-CC956094E5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cs typeface="Arial" panose="020B0604020202020204" pitchFamily="34" charset="0"/>
              </a:rPr>
              <a:t>Espesor de salida, depende de razones estructurales (erosión en turb. de vapor, que me lo complete Guillermo)</a:t>
            </a:r>
          </a:p>
          <a:p>
            <a:r>
              <a:rPr lang="en-US" altLang="en-US">
                <a:latin typeface="Times New Roman" panose="02020603050405020304" pitchFamily="18" charset="0"/>
                <a:cs typeface="Arial" panose="020B0604020202020204" pitchFamily="34" charset="0"/>
              </a:rPr>
              <a:t>Momentos de inercias, debido a razones estructurales, sobretodo esfuerzos cortantes por el efecto de la rotación.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F7F10CDA-BDE3-A964-13CE-9E019DF8E30E}"/>
              </a:ext>
            </a:extLst>
          </p:cNvPr>
          <p:cNvSpPr>
            <a:spLocks noChangeArrowheads="1" noTextEdit="1"/>
          </p:cNvSpPr>
          <p:nvPr>
            <p:ph type="sldImg"/>
          </p:nvPr>
        </p:nvSpPr>
        <p:spPr>
          <a:ln/>
        </p:spPr>
      </p:sp>
      <p:sp>
        <p:nvSpPr>
          <p:cNvPr id="26626" name="Rectangle 3">
            <a:extLst>
              <a:ext uri="{FF2B5EF4-FFF2-40B4-BE49-F238E27FC236}">
                <a16:creationId xmlns:a16="http://schemas.microsoft.com/office/drawing/2014/main" id="{B5C12463-39F9-AB7D-9EB9-89056CFEC2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cs typeface="Arial" panose="020B0604020202020204" pitchFamily="34" charset="0"/>
              </a:rPr>
              <a:t>Espesor de salida, depende de razones estructurales (erosión en turb. de vapor, que me lo complete Guillermo)</a:t>
            </a:r>
          </a:p>
          <a:p>
            <a:r>
              <a:rPr lang="en-US" altLang="en-US">
                <a:latin typeface="Times New Roman" panose="02020603050405020304" pitchFamily="18" charset="0"/>
                <a:cs typeface="Arial" panose="020B0604020202020204" pitchFamily="34" charset="0"/>
              </a:rPr>
              <a:t>Momentos de inercias, debido a razones estructurales, sobretodo esfuerzos cortantes por el efecto de la rotación.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B417DAEE-0008-1E41-4C75-7C06EB77E3C8}"/>
              </a:ext>
            </a:extLst>
          </p:cNvPr>
          <p:cNvSpPr>
            <a:spLocks noGrp="1" noRot="1" noChangeAspect="1" noChangeArrowheads="1" noTextEdit="1"/>
          </p:cNvSpPr>
          <p:nvPr>
            <p:ph type="sldImg"/>
          </p:nvPr>
        </p:nvSpPr>
        <p:spPr>
          <a:xfrm>
            <a:off x="779463" y="766763"/>
            <a:ext cx="5545137" cy="3840162"/>
          </a:xfrm>
          <a:ln/>
        </p:spPr>
      </p:sp>
      <p:sp>
        <p:nvSpPr>
          <p:cNvPr id="28674" name="Rectangle 3">
            <a:extLst>
              <a:ext uri="{FF2B5EF4-FFF2-40B4-BE49-F238E27FC236}">
                <a16:creationId xmlns:a16="http://schemas.microsoft.com/office/drawing/2014/main" id="{50D1398C-B42B-016F-9380-2221AFA760B7}"/>
              </a:ext>
            </a:extLst>
          </p:cNvPr>
          <p:cNvSpPr>
            <a:spLocks noGrp="1" noChangeArrowheads="1"/>
          </p:cNvSpPr>
          <p:nvPr>
            <p:ph type="body" idx="1"/>
          </p:nvPr>
        </p:nvSpPr>
        <p:spPr>
          <a:xfrm>
            <a:off x="947738" y="4860925"/>
            <a:ext cx="520382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60" tIns="47430" rIns="94860" bIns="47430"/>
          <a:lstStyle/>
          <a:p>
            <a:pPr eaLnBrk="1" hangingPunct="1"/>
            <a:endParaRPr lang="en-GB" altLang="en-US">
              <a:latin typeface="Times New Roman" panose="02020603050405020304" pitchFamily="18"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4BE8A123-393D-4244-161F-FE0070C83E5C}"/>
              </a:ext>
            </a:extLst>
          </p:cNvPr>
          <p:cNvSpPr>
            <a:spLocks noGrp="1" noRot="1" noChangeAspect="1" noChangeArrowheads="1" noTextEdit="1"/>
          </p:cNvSpPr>
          <p:nvPr>
            <p:ph type="sldImg"/>
          </p:nvPr>
        </p:nvSpPr>
        <p:spPr>
          <a:ln/>
        </p:spPr>
      </p:sp>
      <p:sp>
        <p:nvSpPr>
          <p:cNvPr id="32770" name="Rectangle 3">
            <a:extLst>
              <a:ext uri="{FF2B5EF4-FFF2-40B4-BE49-F238E27FC236}">
                <a16:creationId xmlns:a16="http://schemas.microsoft.com/office/drawing/2014/main" id="{6981BD71-2324-447E-74F1-3199823ED4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cs typeface="Arial" panose="020B0604020202020204" pitchFamily="34" charset="0"/>
              </a:rPr>
              <a:t>Xp en la figura del diagrama de moody del final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975EB2A9-DAB2-FFD9-A0B4-4DABA2E6F96A}"/>
              </a:ext>
            </a:extLst>
          </p:cNvPr>
          <p:cNvSpPr>
            <a:spLocks noGrp="1" noRot="1" noChangeAspect="1" noChangeArrowheads="1" noTextEdit="1"/>
          </p:cNvSpPr>
          <p:nvPr>
            <p:ph type="sldImg"/>
          </p:nvPr>
        </p:nvSpPr>
        <p:spPr>
          <a:xfrm>
            <a:off x="779463" y="766763"/>
            <a:ext cx="5545137" cy="3840162"/>
          </a:xfrm>
          <a:ln/>
        </p:spPr>
      </p:sp>
      <p:sp>
        <p:nvSpPr>
          <p:cNvPr id="54274" name="Rectangle 3">
            <a:extLst>
              <a:ext uri="{FF2B5EF4-FFF2-40B4-BE49-F238E27FC236}">
                <a16:creationId xmlns:a16="http://schemas.microsoft.com/office/drawing/2014/main" id="{3BB20D46-017E-789E-10CF-0925F6C346CB}"/>
              </a:ext>
            </a:extLst>
          </p:cNvPr>
          <p:cNvSpPr>
            <a:spLocks noGrp="1" noChangeArrowheads="1"/>
          </p:cNvSpPr>
          <p:nvPr>
            <p:ph type="body" idx="1"/>
          </p:nvPr>
        </p:nvSpPr>
        <p:spPr>
          <a:xfrm>
            <a:off x="947738" y="4860925"/>
            <a:ext cx="520382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60" tIns="47430" rIns="94860" bIns="47430"/>
          <a:lstStyle/>
          <a:p>
            <a:pPr eaLnBrk="1" hangingPunct="1"/>
            <a:endParaRPr lang="en-GB" altLang="en-US">
              <a:latin typeface="Times New Roman" panose="02020603050405020304" pitchFamily="18"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A2934AC-5FAA-6749-61A9-C9632496ED83}"/>
              </a:ext>
            </a:extLst>
          </p:cNvPr>
          <p:cNvSpPr>
            <a:spLocks noGrp="1" noRot="1" noChangeAspect="1" noChangeArrowheads="1" noTextEdit="1"/>
          </p:cNvSpPr>
          <p:nvPr>
            <p:ph type="sldImg"/>
          </p:nvPr>
        </p:nvSpPr>
        <p:spPr>
          <a:xfrm>
            <a:off x="779463" y="766763"/>
            <a:ext cx="5545137" cy="3840162"/>
          </a:xfrm>
          <a:ln/>
        </p:spPr>
      </p:sp>
      <p:sp>
        <p:nvSpPr>
          <p:cNvPr id="60418" name="Rectangle 3">
            <a:extLst>
              <a:ext uri="{FF2B5EF4-FFF2-40B4-BE49-F238E27FC236}">
                <a16:creationId xmlns:a16="http://schemas.microsoft.com/office/drawing/2014/main" id="{819D10C3-B02D-3646-99BA-9DEC504DDD0B}"/>
              </a:ext>
            </a:extLst>
          </p:cNvPr>
          <p:cNvSpPr>
            <a:spLocks noGrp="1" noChangeArrowheads="1"/>
          </p:cNvSpPr>
          <p:nvPr>
            <p:ph type="body" idx="1"/>
          </p:nvPr>
        </p:nvSpPr>
        <p:spPr>
          <a:xfrm>
            <a:off x="947738" y="4860925"/>
            <a:ext cx="5203825"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60" tIns="47430" rIns="94860" bIns="47430"/>
          <a:lstStyle/>
          <a:p>
            <a:pPr eaLnBrk="1" hangingPunct="1"/>
            <a:endParaRPr lang="en-GB" altLang="en-US">
              <a:latin typeface="Times New Roman" panose="02020603050405020304" pitchFamily="18"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a:prstGeom prst="rect">
            <a:avLst/>
          </a:prstGeom>
        </p:spPr>
        <p:txBody>
          <a:bodyPr vert="horz"/>
          <a:lstStyle/>
          <a:p>
            <a:r>
              <a:rPr lang="nl-BE"/>
              <a:t>Click to edit Master title style</a:t>
            </a:r>
            <a:endParaRPr lang="en-US"/>
          </a:p>
        </p:txBody>
      </p:sp>
      <p:sp>
        <p:nvSpPr>
          <p:cNvPr id="3" name="Subtitle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Click to edit Master subtitle style</a:t>
            </a:r>
            <a:endParaRPr lang="en-US"/>
          </a:p>
        </p:txBody>
      </p:sp>
      <p:sp>
        <p:nvSpPr>
          <p:cNvPr id="4" name="Rectangle 11">
            <a:extLst>
              <a:ext uri="{FF2B5EF4-FFF2-40B4-BE49-F238E27FC236}">
                <a16:creationId xmlns:a16="http://schemas.microsoft.com/office/drawing/2014/main" id="{ABDEA4EA-C975-3F69-4B46-FFDAE9B21A20}"/>
              </a:ext>
            </a:extLst>
          </p:cNvPr>
          <p:cNvSpPr>
            <a:spLocks noGrp="1" noChangeArrowheads="1"/>
          </p:cNvSpPr>
          <p:nvPr>
            <p:ph type="sldNum" sz="quarter" idx="10"/>
          </p:nvPr>
        </p:nvSpPr>
        <p:spPr>
          <a:ln/>
        </p:spPr>
        <p:txBody>
          <a:bodyPr/>
          <a:lstStyle>
            <a:lvl1pPr>
              <a:defRPr/>
            </a:lvl1pPr>
          </a:lstStyle>
          <a:p>
            <a:fld id="{7592BAC4-84E3-46EF-B0CA-D4DCA07ED11D}" type="slidenum">
              <a:rPr lang="en-US" altLang="en-US"/>
              <a:pPr/>
              <a:t>‹#›</a:t>
            </a:fld>
            <a:endParaRPr lang="en-US" altLang="en-US"/>
          </a:p>
        </p:txBody>
      </p:sp>
    </p:spTree>
    <p:extLst>
      <p:ext uri="{BB962C8B-B14F-4D97-AF65-F5344CB8AC3E}">
        <p14:creationId xmlns:p14="http://schemas.microsoft.com/office/powerpoint/2010/main" val="481808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p>
            <a:r>
              <a:rPr lang="nl-BE"/>
              <a:t>Click to edit Master title style</a:t>
            </a:r>
            <a:endParaRPr lang="en-US"/>
          </a:p>
        </p:txBody>
      </p:sp>
      <p:sp>
        <p:nvSpPr>
          <p:cNvPr id="3" name="Vertical Text Placeholder 2"/>
          <p:cNvSpPr>
            <a:spLocks noGrp="1"/>
          </p:cNvSpPr>
          <p:nvPr>
            <p:ph type="body" orient="vert" idx="1"/>
          </p:nvPr>
        </p:nvSpPr>
        <p:spPr>
          <a:xfrm>
            <a:off x="495300" y="1600200"/>
            <a:ext cx="8915400" cy="4525963"/>
          </a:xfrm>
          <a:prstGeom prst="rect">
            <a:avLst/>
          </a:prstGeom>
        </p:spPr>
        <p:txBody>
          <a:bodyPr vert="eaVer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4" name="Rectangle 11">
            <a:extLst>
              <a:ext uri="{FF2B5EF4-FFF2-40B4-BE49-F238E27FC236}">
                <a16:creationId xmlns:a16="http://schemas.microsoft.com/office/drawing/2014/main" id="{24698A20-9290-1AFC-5945-14564705F8BB}"/>
              </a:ext>
            </a:extLst>
          </p:cNvPr>
          <p:cNvSpPr>
            <a:spLocks noGrp="1" noChangeArrowheads="1"/>
          </p:cNvSpPr>
          <p:nvPr>
            <p:ph type="sldNum" sz="quarter" idx="10"/>
          </p:nvPr>
        </p:nvSpPr>
        <p:spPr>
          <a:ln/>
        </p:spPr>
        <p:txBody>
          <a:bodyPr/>
          <a:lstStyle>
            <a:lvl1pPr>
              <a:defRPr/>
            </a:lvl1pPr>
          </a:lstStyle>
          <a:p>
            <a:fld id="{25877F03-1283-41DF-8557-83999B07624A}" type="slidenum">
              <a:rPr lang="en-US" altLang="en-US"/>
              <a:pPr/>
              <a:t>‹#›</a:t>
            </a:fld>
            <a:endParaRPr lang="en-US" altLang="en-US"/>
          </a:p>
        </p:txBody>
      </p:sp>
    </p:spTree>
    <p:extLst>
      <p:ext uri="{BB962C8B-B14F-4D97-AF65-F5344CB8AC3E}">
        <p14:creationId xmlns:p14="http://schemas.microsoft.com/office/powerpoint/2010/main" val="2926934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a:prstGeom prst="rect">
            <a:avLst/>
          </a:prstGeom>
        </p:spPr>
        <p:txBody>
          <a:bodyPr vert="eaVert"/>
          <a:lstStyle/>
          <a:p>
            <a:r>
              <a:rPr lang="nl-BE"/>
              <a:t>Click to edit Master title style</a:t>
            </a:r>
            <a:endParaRPr lang="en-US"/>
          </a:p>
        </p:txBody>
      </p:sp>
      <p:sp>
        <p:nvSpPr>
          <p:cNvPr id="3" name="Vertical Text Placeholder 2"/>
          <p:cNvSpPr>
            <a:spLocks noGrp="1"/>
          </p:cNvSpPr>
          <p:nvPr>
            <p:ph type="body" orient="vert" idx="1"/>
          </p:nvPr>
        </p:nvSpPr>
        <p:spPr>
          <a:xfrm>
            <a:off x="495300" y="274638"/>
            <a:ext cx="6534150" cy="5851525"/>
          </a:xfrm>
          <a:prstGeom prst="rect">
            <a:avLst/>
          </a:prstGeom>
        </p:spPr>
        <p:txBody>
          <a:bodyPr vert="eaVert"/>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4" name="Rectangle 11">
            <a:extLst>
              <a:ext uri="{FF2B5EF4-FFF2-40B4-BE49-F238E27FC236}">
                <a16:creationId xmlns:a16="http://schemas.microsoft.com/office/drawing/2014/main" id="{F1543ACD-0846-9778-D7DB-A234D59F64BF}"/>
              </a:ext>
            </a:extLst>
          </p:cNvPr>
          <p:cNvSpPr>
            <a:spLocks noGrp="1" noChangeArrowheads="1"/>
          </p:cNvSpPr>
          <p:nvPr>
            <p:ph type="sldNum" sz="quarter" idx="10"/>
          </p:nvPr>
        </p:nvSpPr>
        <p:spPr>
          <a:ln/>
        </p:spPr>
        <p:txBody>
          <a:bodyPr/>
          <a:lstStyle>
            <a:lvl1pPr>
              <a:defRPr/>
            </a:lvl1pPr>
          </a:lstStyle>
          <a:p>
            <a:fld id="{51212EB7-B820-432E-89A7-20EA4DB02979}" type="slidenum">
              <a:rPr lang="en-US" altLang="en-US"/>
              <a:pPr/>
              <a:t>‹#›</a:t>
            </a:fld>
            <a:endParaRPr lang="en-US" altLang="en-US"/>
          </a:p>
        </p:txBody>
      </p:sp>
    </p:spTree>
    <p:extLst>
      <p:ext uri="{BB962C8B-B14F-4D97-AF65-F5344CB8AC3E}">
        <p14:creationId xmlns:p14="http://schemas.microsoft.com/office/powerpoint/2010/main" val="329809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p>
            <a:r>
              <a:rPr lang="nl-BE"/>
              <a:t>Click to edit Master title style</a:t>
            </a:r>
            <a:endParaRPr lang="en-US"/>
          </a:p>
        </p:txBody>
      </p:sp>
      <p:sp>
        <p:nvSpPr>
          <p:cNvPr id="3" name="Content Placeholder 2"/>
          <p:cNvSpPr>
            <a:spLocks noGrp="1"/>
          </p:cNvSpPr>
          <p:nvPr>
            <p:ph idx="1"/>
          </p:nvPr>
        </p:nvSpPr>
        <p:spPr>
          <a:xfrm>
            <a:off x="495300" y="1600200"/>
            <a:ext cx="8915400" cy="4525963"/>
          </a:xfrm>
          <a:prstGeom prst="rect">
            <a:avLst/>
          </a:prstGeom>
        </p:spPr>
        <p:txBody>
          <a:bodyPr vert="horz"/>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4" name="Rectangle 11">
            <a:extLst>
              <a:ext uri="{FF2B5EF4-FFF2-40B4-BE49-F238E27FC236}">
                <a16:creationId xmlns:a16="http://schemas.microsoft.com/office/drawing/2014/main" id="{EFAC48D4-2EEC-C9FA-BADF-AD849CAD8E7A}"/>
              </a:ext>
            </a:extLst>
          </p:cNvPr>
          <p:cNvSpPr>
            <a:spLocks noGrp="1" noChangeArrowheads="1"/>
          </p:cNvSpPr>
          <p:nvPr>
            <p:ph type="sldNum" sz="quarter" idx="10"/>
          </p:nvPr>
        </p:nvSpPr>
        <p:spPr>
          <a:ln/>
        </p:spPr>
        <p:txBody>
          <a:bodyPr/>
          <a:lstStyle>
            <a:lvl1pPr>
              <a:defRPr/>
            </a:lvl1pPr>
          </a:lstStyle>
          <a:p>
            <a:fld id="{56FAD136-84A0-4BB1-AC74-ECC1892CA6E2}" type="slidenum">
              <a:rPr lang="en-US" altLang="en-US"/>
              <a:pPr/>
              <a:t>‹#›</a:t>
            </a:fld>
            <a:endParaRPr lang="en-US" altLang="en-US"/>
          </a:p>
        </p:txBody>
      </p:sp>
    </p:spTree>
    <p:extLst>
      <p:ext uri="{BB962C8B-B14F-4D97-AF65-F5344CB8AC3E}">
        <p14:creationId xmlns:p14="http://schemas.microsoft.com/office/powerpoint/2010/main" val="3434241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a:prstGeom prst="rect">
            <a:avLst/>
          </a:prstGeom>
        </p:spPr>
        <p:txBody>
          <a:bodyPr vert="horz" anchor="t"/>
          <a:lstStyle>
            <a:lvl1pPr algn="l">
              <a:defRPr sz="4000" b="1" cap="all"/>
            </a:lvl1pPr>
          </a:lstStyle>
          <a:p>
            <a:r>
              <a:rPr lang="nl-BE"/>
              <a:t>Click to edit Master title style</a:t>
            </a:r>
            <a:endParaRPr lang="en-US"/>
          </a:p>
        </p:txBody>
      </p:sp>
      <p:sp>
        <p:nvSpPr>
          <p:cNvPr id="3" name="Text Placeholder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Click to edit Master text styles</a:t>
            </a:r>
          </a:p>
        </p:txBody>
      </p:sp>
      <p:sp>
        <p:nvSpPr>
          <p:cNvPr id="4" name="Rectangle 11">
            <a:extLst>
              <a:ext uri="{FF2B5EF4-FFF2-40B4-BE49-F238E27FC236}">
                <a16:creationId xmlns:a16="http://schemas.microsoft.com/office/drawing/2014/main" id="{B0AF9B91-9E86-9B77-E9BE-01EF9E832AE1}"/>
              </a:ext>
            </a:extLst>
          </p:cNvPr>
          <p:cNvSpPr>
            <a:spLocks noGrp="1" noChangeArrowheads="1"/>
          </p:cNvSpPr>
          <p:nvPr>
            <p:ph type="sldNum" sz="quarter" idx="10"/>
          </p:nvPr>
        </p:nvSpPr>
        <p:spPr>
          <a:ln/>
        </p:spPr>
        <p:txBody>
          <a:bodyPr/>
          <a:lstStyle>
            <a:lvl1pPr>
              <a:defRPr/>
            </a:lvl1pPr>
          </a:lstStyle>
          <a:p>
            <a:fld id="{77CCE7B6-45D9-42D2-A0B7-C1AEC7EF513B}" type="slidenum">
              <a:rPr lang="en-US" altLang="en-US"/>
              <a:pPr/>
              <a:t>‹#›</a:t>
            </a:fld>
            <a:endParaRPr lang="en-US" altLang="en-US"/>
          </a:p>
        </p:txBody>
      </p:sp>
    </p:spTree>
    <p:extLst>
      <p:ext uri="{BB962C8B-B14F-4D97-AF65-F5344CB8AC3E}">
        <p14:creationId xmlns:p14="http://schemas.microsoft.com/office/powerpoint/2010/main" val="2848590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p>
            <a:r>
              <a:rPr lang="nl-BE"/>
              <a:t>Click to edit Master title style</a:t>
            </a:r>
            <a:endParaRPr lang="en-US"/>
          </a:p>
        </p:txBody>
      </p:sp>
      <p:sp>
        <p:nvSpPr>
          <p:cNvPr id="3" name="Content Placeholder 2"/>
          <p:cNvSpPr>
            <a:spLocks noGrp="1"/>
          </p:cNvSpPr>
          <p:nvPr>
            <p:ph sz="half" idx="1"/>
          </p:nvPr>
        </p:nvSpPr>
        <p:spPr>
          <a:xfrm>
            <a:off x="495300" y="1600200"/>
            <a:ext cx="43815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4" name="Content Placeholder 3"/>
          <p:cNvSpPr>
            <a:spLocks noGrp="1"/>
          </p:cNvSpPr>
          <p:nvPr>
            <p:ph sz="half" idx="2"/>
          </p:nvPr>
        </p:nvSpPr>
        <p:spPr>
          <a:xfrm>
            <a:off x="5029200" y="1600200"/>
            <a:ext cx="43815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5" name="Rectangle 11">
            <a:extLst>
              <a:ext uri="{FF2B5EF4-FFF2-40B4-BE49-F238E27FC236}">
                <a16:creationId xmlns:a16="http://schemas.microsoft.com/office/drawing/2014/main" id="{0B11CE37-1C19-99DE-C426-8E9CA51653CB}"/>
              </a:ext>
            </a:extLst>
          </p:cNvPr>
          <p:cNvSpPr>
            <a:spLocks noGrp="1" noChangeArrowheads="1"/>
          </p:cNvSpPr>
          <p:nvPr>
            <p:ph type="sldNum" sz="quarter" idx="10"/>
          </p:nvPr>
        </p:nvSpPr>
        <p:spPr>
          <a:ln/>
        </p:spPr>
        <p:txBody>
          <a:bodyPr/>
          <a:lstStyle>
            <a:lvl1pPr>
              <a:defRPr/>
            </a:lvl1pPr>
          </a:lstStyle>
          <a:p>
            <a:fld id="{E7044D40-A7B2-4C0B-AD61-C8BB02B6A905}" type="slidenum">
              <a:rPr lang="en-US" altLang="en-US"/>
              <a:pPr/>
              <a:t>‹#›</a:t>
            </a:fld>
            <a:endParaRPr lang="en-US" altLang="en-US"/>
          </a:p>
        </p:txBody>
      </p:sp>
    </p:spTree>
    <p:extLst>
      <p:ext uri="{BB962C8B-B14F-4D97-AF65-F5344CB8AC3E}">
        <p14:creationId xmlns:p14="http://schemas.microsoft.com/office/powerpoint/2010/main" val="370353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lvl1pPr>
              <a:defRPr/>
            </a:lvl1pPr>
          </a:lstStyle>
          <a:p>
            <a:r>
              <a:rPr lang="nl-BE"/>
              <a:t>Click to edit Master title style</a:t>
            </a:r>
            <a:endParaRPr lang="en-US"/>
          </a:p>
        </p:txBody>
      </p:sp>
      <p:sp>
        <p:nvSpPr>
          <p:cNvPr id="3" name="Text Placeholder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Click to edit Master text styles</a:t>
            </a:r>
          </a:p>
        </p:txBody>
      </p:sp>
      <p:sp>
        <p:nvSpPr>
          <p:cNvPr id="4" name="Content Placeholder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5" name="Text Placeholder 4"/>
          <p:cNvSpPr>
            <a:spLocks noGrp="1"/>
          </p:cNvSpPr>
          <p:nvPr>
            <p:ph type="body" sz="quarter" idx="3"/>
          </p:nvPr>
        </p:nvSpPr>
        <p:spPr>
          <a:xfrm>
            <a:off x="5032375"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Click to edit Master text styles</a:t>
            </a:r>
          </a:p>
        </p:txBody>
      </p:sp>
      <p:sp>
        <p:nvSpPr>
          <p:cNvPr id="6" name="Content Placeholder 5"/>
          <p:cNvSpPr>
            <a:spLocks noGrp="1"/>
          </p:cNvSpPr>
          <p:nvPr>
            <p:ph sz="quarter" idx="4"/>
          </p:nvPr>
        </p:nvSpPr>
        <p:spPr>
          <a:xfrm>
            <a:off x="5032375"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7" name="Rectangle 11">
            <a:extLst>
              <a:ext uri="{FF2B5EF4-FFF2-40B4-BE49-F238E27FC236}">
                <a16:creationId xmlns:a16="http://schemas.microsoft.com/office/drawing/2014/main" id="{60DFD869-F6ED-C6B6-C864-CE3CC3276376}"/>
              </a:ext>
            </a:extLst>
          </p:cNvPr>
          <p:cNvSpPr>
            <a:spLocks noGrp="1" noChangeArrowheads="1"/>
          </p:cNvSpPr>
          <p:nvPr>
            <p:ph type="sldNum" sz="quarter" idx="10"/>
          </p:nvPr>
        </p:nvSpPr>
        <p:spPr>
          <a:ln/>
        </p:spPr>
        <p:txBody>
          <a:bodyPr/>
          <a:lstStyle>
            <a:lvl1pPr>
              <a:defRPr/>
            </a:lvl1pPr>
          </a:lstStyle>
          <a:p>
            <a:fld id="{E6D3B9CF-65EA-4740-902D-8645B8EE6A92}" type="slidenum">
              <a:rPr lang="en-US" altLang="en-US"/>
              <a:pPr/>
              <a:t>‹#›</a:t>
            </a:fld>
            <a:endParaRPr lang="en-US" altLang="en-US"/>
          </a:p>
        </p:txBody>
      </p:sp>
    </p:spTree>
    <p:extLst>
      <p:ext uri="{BB962C8B-B14F-4D97-AF65-F5344CB8AC3E}">
        <p14:creationId xmlns:p14="http://schemas.microsoft.com/office/powerpoint/2010/main" val="2254234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p>
            <a:r>
              <a:rPr lang="nl-BE"/>
              <a:t>Click to edit Master title style</a:t>
            </a:r>
            <a:endParaRPr lang="en-US"/>
          </a:p>
        </p:txBody>
      </p:sp>
      <p:sp>
        <p:nvSpPr>
          <p:cNvPr id="3" name="Rectangle 11">
            <a:extLst>
              <a:ext uri="{FF2B5EF4-FFF2-40B4-BE49-F238E27FC236}">
                <a16:creationId xmlns:a16="http://schemas.microsoft.com/office/drawing/2014/main" id="{64AE8115-BA29-3110-24D7-BBD4D51B2D94}"/>
              </a:ext>
            </a:extLst>
          </p:cNvPr>
          <p:cNvSpPr>
            <a:spLocks noGrp="1" noChangeArrowheads="1"/>
          </p:cNvSpPr>
          <p:nvPr>
            <p:ph type="sldNum" sz="quarter" idx="10"/>
          </p:nvPr>
        </p:nvSpPr>
        <p:spPr>
          <a:ln/>
        </p:spPr>
        <p:txBody>
          <a:bodyPr/>
          <a:lstStyle>
            <a:lvl1pPr>
              <a:defRPr/>
            </a:lvl1pPr>
          </a:lstStyle>
          <a:p>
            <a:fld id="{BEA18DCD-4EB6-4AA1-8CC5-B32DB11B006F}" type="slidenum">
              <a:rPr lang="en-US" altLang="en-US"/>
              <a:pPr/>
              <a:t>‹#›</a:t>
            </a:fld>
            <a:endParaRPr lang="en-US" altLang="en-US"/>
          </a:p>
        </p:txBody>
      </p:sp>
    </p:spTree>
    <p:extLst>
      <p:ext uri="{BB962C8B-B14F-4D97-AF65-F5344CB8AC3E}">
        <p14:creationId xmlns:p14="http://schemas.microsoft.com/office/powerpoint/2010/main" val="123697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EB627D0E-434B-FABD-BA52-DC953EDE40BD}"/>
              </a:ext>
            </a:extLst>
          </p:cNvPr>
          <p:cNvSpPr>
            <a:spLocks noGrp="1" noChangeArrowheads="1"/>
          </p:cNvSpPr>
          <p:nvPr>
            <p:ph type="sldNum" sz="quarter" idx="10"/>
          </p:nvPr>
        </p:nvSpPr>
        <p:spPr>
          <a:ln/>
        </p:spPr>
        <p:txBody>
          <a:bodyPr/>
          <a:lstStyle>
            <a:lvl1pPr>
              <a:defRPr/>
            </a:lvl1pPr>
          </a:lstStyle>
          <a:p>
            <a:fld id="{835900BE-7CF7-4122-A3DA-D2361DB15E22}" type="slidenum">
              <a:rPr lang="en-US" altLang="en-US"/>
              <a:pPr/>
              <a:t>‹#›</a:t>
            </a:fld>
            <a:endParaRPr lang="en-US" altLang="en-US"/>
          </a:p>
        </p:txBody>
      </p:sp>
    </p:spTree>
    <p:extLst>
      <p:ext uri="{BB962C8B-B14F-4D97-AF65-F5344CB8AC3E}">
        <p14:creationId xmlns:p14="http://schemas.microsoft.com/office/powerpoint/2010/main" val="3983014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a:prstGeom prst="rect">
            <a:avLst/>
          </a:prstGeom>
        </p:spPr>
        <p:txBody>
          <a:bodyPr vert="horz" anchor="b"/>
          <a:lstStyle>
            <a:lvl1pPr algn="l">
              <a:defRPr sz="2000" b="1"/>
            </a:lvl1pPr>
          </a:lstStyle>
          <a:p>
            <a:r>
              <a:rPr lang="nl-BE"/>
              <a:t>Click to edit Master title style</a:t>
            </a:r>
            <a:endParaRPr lang="en-US"/>
          </a:p>
        </p:txBody>
      </p:sp>
      <p:sp>
        <p:nvSpPr>
          <p:cNvPr id="3" name="Content Placeholder 2"/>
          <p:cNvSpPr>
            <a:spLocks noGrp="1"/>
          </p:cNvSpPr>
          <p:nvPr>
            <p:ph idx="1"/>
          </p:nvPr>
        </p:nvSpPr>
        <p:spPr>
          <a:xfrm>
            <a:off x="3873500" y="273050"/>
            <a:ext cx="553720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4" name="Text Placeholder 3"/>
          <p:cNvSpPr>
            <a:spLocks noGrp="1"/>
          </p:cNvSpPr>
          <p:nvPr>
            <p:ph type="body" sz="half" idx="2"/>
          </p:nvPr>
        </p:nvSpPr>
        <p:spPr>
          <a:xfrm>
            <a:off x="495300" y="1435100"/>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Click to edit Master text styles</a:t>
            </a:r>
          </a:p>
        </p:txBody>
      </p:sp>
      <p:sp>
        <p:nvSpPr>
          <p:cNvPr id="5" name="Rectangle 11">
            <a:extLst>
              <a:ext uri="{FF2B5EF4-FFF2-40B4-BE49-F238E27FC236}">
                <a16:creationId xmlns:a16="http://schemas.microsoft.com/office/drawing/2014/main" id="{C359D4EB-58F8-650B-7B3E-0635D1F3E93B}"/>
              </a:ext>
            </a:extLst>
          </p:cNvPr>
          <p:cNvSpPr>
            <a:spLocks noGrp="1" noChangeArrowheads="1"/>
          </p:cNvSpPr>
          <p:nvPr>
            <p:ph type="sldNum" sz="quarter" idx="10"/>
          </p:nvPr>
        </p:nvSpPr>
        <p:spPr>
          <a:ln/>
        </p:spPr>
        <p:txBody>
          <a:bodyPr/>
          <a:lstStyle>
            <a:lvl1pPr>
              <a:defRPr/>
            </a:lvl1pPr>
          </a:lstStyle>
          <a:p>
            <a:fld id="{C81D9F8D-F945-4D47-99D5-E573ABA13F47}" type="slidenum">
              <a:rPr lang="en-US" altLang="en-US"/>
              <a:pPr/>
              <a:t>‹#›</a:t>
            </a:fld>
            <a:endParaRPr lang="en-US" altLang="en-US"/>
          </a:p>
        </p:txBody>
      </p:sp>
    </p:spTree>
    <p:extLst>
      <p:ext uri="{BB962C8B-B14F-4D97-AF65-F5344CB8AC3E}">
        <p14:creationId xmlns:p14="http://schemas.microsoft.com/office/powerpoint/2010/main" val="2071232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a:prstGeom prst="rect">
            <a:avLst/>
          </a:prstGeom>
        </p:spPr>
        <p:txBody>
          <a:bodyPr vert="horz" anchor="b"/>
          <a:lstStyle>
            <a:lvl1pPr algn="l">
              <a:defRPr sz="2000" b="1"/>
            </a:lvl1pPr>
          </a:lstStyle>
          <a:p>
            <a:r>
              <a:rPr lang="nl-BE"/>
              <a:t>Click to edit Master title style</a:t>
            </a:r>
            <a:endParaRPr lang="en-US"/>
          </a:p>
        </p:txBody>
      </p:sp>
      <p:sp>
        <p:nvSpPr>
          <p:cNvPr id="3" name="Picture Placeholder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Click to edit Master text styles</a:t>
            </a:r>
          </a:p>
        </p:txBody>
      </p:sp>
      <p:sp>
        <p:nvSpPr>
          <p:cNvPr id="5" name="Rectangle 11">
            <a:extLst>
              <a:ext uri="{FF2B5EF4-FFF2-40B4-BE49-F238E27FC236}">
                <a16:creationId xmlns:a16="http://schemas.microsoft.com/office/drawing/2014/main" id="{C7564BE5-DA00-DA41-4377-BA64E6CE5760}"/>
              </a:ext>
            </a:extLst>
          </p:cNvPr>
          <p:cNvSpPr>
            <a:spLocks noGrp="1" noChangeArrowheads="1"/>
          </p:cNvSpPr>
          <p:nvPr>
            <p:ph type="sldNum" sz="quarter" idx="10"/>
          </p:nvPr>
        </p:nvSpPr>
        <p:spPr>
          <a:ln/>
        </p:spPr>
        <p:txBody>
          <a:bodyPr/>
          <a:lstStyle>
            <a:lvl1pPr>
              <a:defRPr/>
            </a:lvl1pPr>
          </a:lstStyle>
          <a:p>
            <a:fld id="{9AEE6634-31BC-439C-9422-A12B1C3643D1}" type="slidenum">
              <a:rPr lang="en-US" altLang="en-US"/>
              <a:pPr/>
              <a:t>‹#›</a:t>
            </a:fld>
            <a:endParaRPr lang="en-US" altLang="en-US"/>
          </a:p>
        </p:txBody>
      </p:sp>
    </p:spTree>
    <p:extLst>
      <p:ext uri="{BB962C8B-B14F-4D97-AF65-F5344CB8AC3E}">
        <p14:creationId xmlns:p14="http://schemas.microsoft.com/office/powerpoint/2010/main" val="1876850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15">
            <a:extLst>
              <a:ext uri="{FF2B5EF4-FFF2-40B4-BE49-F238E27FC236}">
                <a16:creationId xmlns:a16="http://schemas.microsoft.com/office/drawing/2014/main" id="{F66A5D54-AB2C-8BBD-BDBB-549FDBC1064F}"/>
              </a:ext>
            </a:extLst>
          </p:cNvPr>
          <p:cNvSpPr>
            <a:spLocks noChangeShapeType="1"/>
          </p:cNvSpPr>
          <p:nvPr/>
        </p:nvSpPr>
        <p:spPr bwMode="auto">
          <a:xfrm>
            <a:off x="596900" y="6419850"/>
            <a:ext cx="8731250" cy="63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7" name="Line 16">
            <a:extLst>
              <a:ext uri="{FF2B5EF4-FFF2-40B4-BE49-F238E27FC236}">
                <a16:creationId xmlns:a16="http://schemas.microsoft.com/office/drawing/2014/main" id="{2D7F9EAC-B0B6-8C5A-F45F-B4E955B13831}"/>
              </a:ext>
            </a:extLst>
          </p:cNvPr>
          <p:cNvSpPr>
            <a:spLocks noChangeShapeType="1"/>
          </p:cNvSpPr>
          <p:nvPr/>
        </p:nvSpPr>
        <p:spPr bwMode="auto">
          <a:xfrm flipV="1">
            <a:off x="584200" y="685800"/>
            <a:ext cx="8743950" cy="63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9" name="Text Box 14">
            <a:extLst>
              <a:ext uri="{FF2B5EF4-FFF2-40B4-BE49-F238E27FC236}">
                <a16:creationId xmlns:a16="http://schemas.microsoft.com/office/drawing/2014/main" id="{E218AC0C-C4C9-F94F-99BA-AC1119A637DB}"/>
              </a:ext>
            </a:extLst>
          </p:cNvPr>
          <p:cNvSpPr txBox="1">
            <a:spLocks noChangeArrowheads="1"/>
          </p:cNvSpPr>
          <p:nvPr userDrawn="1"/>
        </p:nvSpPr>
        <p:spPr bwMode="auto">
          <a:xfrm>
            <a:off x="2130425" y="2582863"/>
            <a:ext cx="184150" cy="457200"/>
          </a:xfrm>
          <a:prstGeom prst="rect">
            <a:avLst/>
          </a:prstGeom>
          <a:noFill/>
          <a:ln>
            <a:noFill/>
          </a:ln>
          <a:extLst>
            <a:ext uri="{909E8E84-426E-40dd-AFC4-6F175D3DCCD1}"/>
            <a:ext uri="{91240B29-F687-4f45-9708-019B960494DF}"/>
          </a:extLst>
        </p:spPr>
        <p:txBody>
          <a:bodyPr wrap="none">
            <a:spAutoFit/>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ctr"/>
            <a:endParaRPr lang="es-ES" altLang="en-US" sz="2400" u="none">
              <a:solidFill>
                <a:schemeClr val="tx1"/>
              </a:solidFill>
              <a:latin typeface="Arial" panose="020B0604020202020204" pitchFamily="34" charset="0"/>
            </a:endParaRPr>
          </a:p>
        </p:txBody>
      </p:sp>
      <p:sp>
        <p:nvSpPr>
          <p:cNvPr id="391179" name="Rectangle 11">
            <a:extLst>
              <a:ext uri="{FF2B5EF4-FFF2-40B4-BE49-F238E27FC236}">
                <a16:creationId xmlns:a16="http://schemas.microsoft.com/office/drawing/2014/main" id="{DADE2183-7B44-7E33-34FC-B0A48AAC90E6}"/>
              </a:ext>
            </a:extLst>
          </p:cNvPr>
          <p:cNvSpPr>
            <a:spLocks noGrp="1" noChangeArrowheads="1"/>
          </p:cNvSpPr>
          <p:nvPr>
            <p:ph type="sldNum" sz="quarter" idx="4"/>
          </p:nvPr>
        </p:nvSpPr>
        <p:spPr bwMode="auto">
          <a:xfrm>
            <a:off x="558800" y="6445250"/>
            <a:ext cx="520700" cy="298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solidFill>
                  <a:schemeClr val="tx1"/>
                </a:solidFill>
                <a:latin typeface="Arial" panose="020B0604020202020204" pitchFamily="34" charset="0"/>
              </a:defRPr>
            </a:lvl1pPr>
          </a:lstStyle>
          <a:p>
            <a:fld id="{AF0A5698-2ED6-431C-B66F-FA3BB7E5CFA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Arial"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Arial"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Arial"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image" Target="../media/image7.wmf"/><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5.png"/><Relationship Id="rId2" Type="http://schemas.openxmlformats.org/officeDocument/2006/relationships/oleObject" Target="../embeddings/oleObject6.bin"/><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7.wmf"/><Relationship Id="rId7" Type="http://schemas.openxmlformats.org/officeDocument/2006/relationships/oleObject" Target="../embeddings/oleObject11.bin"/><Relationship Id="rId2" Type="http://schemas.openxmlformats.org/officeDocument/2006/relationships/oleObject" Target="../embeddings/oleObject8.bin"/><Relationship Id="rId1" Type="http://schemas.openxmlformats.org/officeDocument/2006/relationships/slideLayout" Target="../slideLayouts/slideLayout7.xml"/><Relationship Id="rId6" Type="http://schemas.openxmlformats.org/officeDocument/2006/relationships/oleObject" Target="../embeddings/oleObject10.bin"/><Relationship Id="rId5" Type="http://schemas.openxmlformats.org/officeDocument/2006/relationships/image" Target="../media/image16.e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2.bin"/><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wmf"/><Relationship Id="rId7" Type="http://schemas.openxmlformats.org/officeDocument/2006/relationships/image" Target="../media/image30.wmf"/><Relationship Id="rId2" Type="http://schemas.openxmlformats.org/officeDocument/2006/relationships/oleObject" Target="../embeddings/oleObject14.bin"/><Relationship Id="rId1" Type="http://schemas.openxmlformats.org/officeDocument/2006/relationships/slideLayout" Target="../slideLayouts/slideLayout7.xml"/><Relationship Id="rId6" Type="http://schemas.openxmlformats.org/officeDocument/2006/relationships/oleObject" Target="../embeddings/oleObject16.bin"/><Relationship Id="rId5" Type="http://schemas.openxmlformats.org/officeDocument/2006/relationships/image" Target="../media/image29.emf"/><Relationship Id="rId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7.bin"/><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8.bin"/><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39.emf"/><Relationship Id="rId2" Type="http://schemas.openxmlformats.org/officeDocument/2006/relationships/oleObject" Target="../embeddings/oleObject19.bin"/><Relationship Id="rId1" Type="http://schemas.openxmlformats.org/officeDocument/2006/relationships/slideLayout" Target="../slideLayouts/slideLayout7.xml"/><Relationship Id="rId6" Type="http://schemas.openxmlformats.org/officeDocument/2006/relationships/oleObject" Target="../embeddings/oleObject21.bin"/><Relationship Id="rId5" Type="http://schemas.openxmlformats.org/officeDocument/2006/relationships/image" Target="../media/image38.emf"/><Relationship Id="rId4"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22.bin"/><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24.bin"/><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oleObject" Target="../embeddings/oleObject25.bin"/></Relationships>
</file>

<file path=ppt/slides/_rels/slide2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6.bin"/><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50.png"/><Relationship Id="rId7" Type="http://schemas.openxmlformats.org/officeDocument/2006/relationships/oleObject" Target="../embeddings/oleObject29.bin"/><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wmf"/><Relationship Id="rId5" Type="http://schemas.openxmlformats.org/officeDocument/2006/relationships/oleObject" Target="../embeddings/oleObject28.bin"/><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30.bin"/><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wmf"/><Relationship Id="rId7" Type="http://schemas.openxmlformats.org/officeDocument/2006/relationships/image" Target="../media/image59.wmf"/><Relationship Id="rId2" Type="http://schemas.openxmlformats.org/officeDocument/2006/relationships/oleObject" Target="../embeddings/oleObject31.bin"/><Relationship Id="rId1" Type="http://schemas.openxmlformats.org/officeDocument/2006/relationships/slideLayout" Target="../slideLayouts/slideLayout7.xml"/><Relationship Id="rId6" Type="http://schemas.openxmlformats.org/officeDocument/2006/relationships/oleObject" Target="../embeddings/oleObject33.bin"/><Relationship Id="rId5" Type="http://schemas.openxmlformats.org/officeDocument/2006/relationships/image" Target="../media/image58.wmf"/><Relationship Id="rId4" Type="http://schemas.openxmlformats.org/officeDocument/2006/relationships/oleObject" Target="../embeddings/oleObject32.bin"/></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7" Type="http://schemas.openxmlformats.org/officeDocument/2006/relationships/image" Target="../media/image64.png"/><Relationship Id="rId2" Type="http://schemas.openxmlformats.org/officeDocument/2006/relationships/oleObject" Target="../embeddings/oleObject34.bin"/><Relationship Id="rId1" Type="http://schemas.openxmlformats.org/officeDocument/2006/relationships/slideLayout" Target="../slideLayouts/slideLayout7.xml"/><Relationship Id="rId6" Type="http://schemas.openxmlformats.org/officeDocument/2006/relationships/image" Target="../media/image63.emf"/><Relationship Id="rId5" Type="http://schemas.openxmlformats.org/officeDocument/2006/relationships/oleObject" Target="../embeddings/oleObject35.bin"/><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wmf"/><Relationship Id="rId7" Type="http://schemas.openxmlformats.org/officeDocument/2006/relationships/image" Target="../media/image67.wmf"/><Relationship Id="rId2" Type="http://schemas.openxmlformats.org/officeDocument/2006/relationships/oleObject" Target="../embeddings/oleObject36.bin"/><Relationship Id="rId1" Type="http://schemas.openxmlformats.org/officeDocument/2006/relationships/slideLayout" Target="../slideLayouts/slideLayout7.xml"/><Relationship Id="rId6" Type="http://schemas.openxmlformats.org/officeDocument/2006/relationships/oleObject" Target="../embeddings/oleObject38.bin"/><Relationship Id="rId5" Type="http://schemas.openxmlformats.org/officeDocument/2006/relationships/image" Target="../media/image66.wmf"/><Relationship Id="rId4" Type="http://schemas.openxmlformats.org/officeDocument/2006/relationships/oleObject" Target="../embeddings/oleObject37.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1.wmf"/><Relationship Id="rId5" Type="http://schemas.openxmlformats.org/officeDocument/2006/relationships/oleObject" Target="../embeddings/oleObject40.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42.bin"/></Relationships>
</file>

<file path=ppt/slides/_rels/slide33.xml.rels><?xml version="1.0" encoding="UTF-8" standalone="yes"?>
<Relationships xmlns="http://schemas.openxmlformats.org/package/2006/relationships"><Relationship Id="rId3" Type="http://schemas.openxmlformats.org/officeDocument/2006/relationships/image" Target="../media/image74.wmf"/><Relationship Id="rId7" Type="http://schemas.openxmlformats.org/officeDocument/2006/relationships/image" Target="../media/image76.wmf"/><Relationship Id="rId2" Type="http://schemas.openxmlformats.org/officeDocument/2006/relationships/oleObject" Target="../embeddings/oleObject43.bin"/><Relationship Id="rId1" Type="http://schemas.openxmlformats.org/officeDocument/2006/relationships/slideLayout" Target="../slideLayouts/slideLayout7.xml"/><Relationship Id="rId6" Type="http://schemas.openxmlformats.org/officeDocument/2006/relationships/oleObject" Target="../embeddings/oleObject45.bin"/><Relationship Id="rId5" Type="http://schemas.openxmlformats.org/officeDocument/2006/relationships/image" Target="../media/image75.wmf"/><Relationship Id="rId4" Type="http://schemas.openxmlformats.org/officeDocument/2006/relationships/oleObject" Target="../embeddings/oleObject44.bin"/></Relationships>
</file>

<file path=ppt/slides/_rels/slide34.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7.wmf"/><Relationship Id="rId7" Type="http://schemas.openxmlformats.org/officeDocument/2006/relationships/oleObject" Target="../embeddings/oleObject48.bin"/><Relationship Id="rId2" Type="http://schemas.openxmlformats.org/officeDocument/2006/relationships/oleObject" Target="../embeddings/oleObject46.bin"/><Relationship Id="rId1" Type="http://schemas.openxmlformats.org/officeDocument/2006/relationships/slideLayout" Target="../slideLayouts/slideLayout7.xml"/><Relationship Id="rId6" Type="http://schemas.openxmlformats.org/officeDocument/2006/relationships/image" Target="../media/image79.wmf"/><Relationship Id="rId5" Type="http://schemas.openxmlformats.org/officeDocument/2006/relationships/oleObject" Target="../embeddings/oleObject47.bin"/><Relationship Id="rId10" Type="http://schemas.openxmlformats.org/officeDocument/2006/relationships/image" Target="../media/image81.wmf"/><Relationship Id="rId4" Type="http://schemas.openxmlformats.org/officeDocument/2006/relationships/image" Target="../media/image78.png"/><Relationship Id="rId9" Type="http://schemas.openxmlformats.org/officeDocument/2006/relationships/oleObject" Target="../embeddings/oleObject49.bin"/></Relationships>
</file>

<file path=ppt/slides/_rels/slide35.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50.bin"/><Relationship Id="rId1" Type="http://schemas.openxmlformats.org/officeDocument/2006/relationships/slideLayout" Target="../slideLayouts/slideLayout7.xml"/><Relationship Id="rId5" Type="http://schemas.openxmlformats.org/officeDocument/2006/relationships/image" Target="../media/image83.wmf"/><Relationship Id="rId4" Type="http://schemas.openxmlformats.org/officeDocument/2006/relationships/oleObject" Target="../embeddings/oleObject51.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image" Target="../media/image84.wmf"/><Relationship Id="rId7" Type="http://schemas.openxmlformats.org/officeDocument/2006/relationships/image" Target="../media/image86.wmf"/><Relationship Id="rId2" Type="http://schemas.openxmlformats.org/officeDocument/2006/relationships/oleObject" Target="../embeddings/oleObject52.bin"/><Relationship Id="rId1" Type="http://schemas.openxmlformats.org/officeDocument/2006/relationships/slideLayout" Target="../slideLayouts/slideLayout7.xml"/><Relationship Id="rId6" Type="http://schemas.openxmlformats.org/officeDocument/2006/relationships/oleObject" Target="../embeddings/oleObject54.bin"/><Relationship Id="rId5" Type="http://schemas.openxmlformats.org/officeDocument/2006/relationships/image" Target="../media/image85.wmf"/><Relationship Id="rId4" Type="http://schemas.openxmlformats.org/officeDocument/2006/relationships/oleObject" Target="../embeddings/oleObject53.bin"/><Relationship Id="rId9" Type="http://schemas.openxmlformats.org/officeDocument/2006/relationships/image" Target="../media/image87.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88.wmf"/><Relationship Id="rId7" Type="http://schemas.openxmlformats.org/officeDocument/2006/relationships/image" Target="../media/image90.wmf"/><Relationship Id="rId2" Type="http://schemas.openxmlformats.org/officeDocument/2006/relationships/oleObject" Target="../embeddings/oleObject56.bin"/><Relationship Id="rId1" Type="http://schemas.openxmlformats.org/officeDocument/2006/relationships/slideLayout" Target="../slideLayouts/slideLayout7.xml"/><Relationship Id="rId6" Type="http://schemas.openxmlformats.org/officeDocument/2006/relationships/oleObject" Target="../embeddings/oleObject58.bin"/><Relationship Id="rId11" Type="http://schemas.openxmlformats.org/officeDocument/2006/relationships/image" Target="../media/image92.wmf"/><Relationship Id="rId5" Type="http://schemas.openxmlformats.org/officeDocument/2006/relationships/image" Target="../media/image89.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91.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4.wmf"/><Relationship Id="rId5" Type="http://schemas.openxmlformats.org/officeDocument/2006/relationships/oleObject" Target="../embeddings/oleObject62.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64.bin"/></Relationships>
</file>

<file path=ppt/slides/_rels/slide41.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8.wmf"/><Relationship Id="rId5" Type="http://schemas.openxmlformats.org/officeDocument/2006/relationships/oleObject" Target="../embeddings/oleObject66.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6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oleObject" Target="../embeddings/oleObject69.bin"/><Relationship Id="rId7" Type="http://schemas.openxmlformats.org/officeDocument/2006/relationships/image" Target="../media/image103.em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2.wmf"/><Relationship Id="rId5" Type="http://schemas.openxmlformats.org/officeDocument/2006/relationships/oleObject" Target="../embeddings/oleObject70.bin"/><Relationship Id="rId4" Type="http://schemas.openxmlformats.org/officeDocument/2006/relationships/image" Target="../media/image101.emf"/><Relationship Id="rId9" Type="http://schemas.openxmlformats.org/officeDocument/2006/relationships/image" Target="../media/image104.w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0">
            <a:extLst>
              <a:ext uri="{FF2B5EF4-FFF2-40B4-BE49-F238E27FC236}">
                <a16:creationId xmlns:a16="http://schemas.microsoft.com/office/drawing/2014/main" id="{B2E01324-C325-351C-3029-1E22023CF747}"/>
              </a:ext>
            </a:extLst>
          </p:cNvPr>
          <p:cNvSpPr txBox="1">
            <a:spLocks noChangeArrowheads="1"/>
          </p:cNvSpPr>
          <p:nvPr/>
        </p:nvSpPr>
        <p:spPr bwMode="auto">
          <a:xfrm>
            <a:off x="617538" y="2865438"/>
            <a:ext cx="87995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ctr"/>
            <a:r>
              <a:rPr lang="es-ES" altLang="en-US" sz="4000" b="1" u="none">
                <a:latin typeface="Arial" panose="020B0604020202020204" pitchFamily="34" charset="0"/>
              </a:rPr>
              <a:t>Axial turbines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1">
            <a:extLst>
              <a:ext uri="{FF2B5EF4-FFF2-40B4-BE49-F238E27FC236}">
                <a16:creationId xmlns:a16="http://schemas.microsoft.com/office/drawing/2014/main" id="{07919DD1-E099-52D8-55A1-C32B72768D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378F4320-5029-444E-B8E8-C1B0C788C8A5}" type="slidenum">
              <a:rPr lang="en-US" altLang="en-US" sz="1200" u="none">
                <a:solidFill>
                  <a:schemeClr val="tx1"/>
                </a:solidFill>
                <a:latin typeface="Arial" panose="020B0604020202020204" pitchFamily="34" charset="0"/>
              </a:rPr>
              <a:pPr/>
              <a:t>10</a:t>
            </a:fld>
            <a:endParaRPr lang="en-US" altLang="en-US" sz="1200" u="none">
              <a:solidFill>
                <a:schemeClr val="tx1"/>
              </a:solidFill>
              <a:latin typeface="Arial" panose="020B0604020202020204" pitchFamily="34" charset="0"/>
            </a:endParaRPr>
          </a:p>
        </p:txBody>
      </p:sp>
      <p:pic>
        <p:nvPicPr>
          <p:cNvPr id="30722" name="Picture 12">
            <a:extLst>
              <a:ext uri="{FF2B5EF4-FFF2-40B4-BE49-F238E27FC236}">
                <a16:creationId xmlns:a16="http://schemas.microsoft.com/office/drawing/2014/main" id="{ECEBB088-2E0D-0BC6-7CA6-A86168786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05038"/>
            <a:ext cx="170497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0723" name="Rectangle 3">
            <a:extLst>
              <a:ext uri="{FF2B5EF4-FFF2-40B4-BE49-F238E27FC236}">
                <a16:creationId xmlns:a16="http://schemas.microsoft.com/office/drawing/2014/main" id="{AE4185A7-9D17-52B3-A178-5469F5C44B94}"/>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42950" indent="-285750"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n-US" altLang="en-US">
                <a:solidFill>
                  <a:schemeClr val="tx1"/>
                </a:solidFill>
                <a:latin typeface="Arial" panose="020B0604020202020204" pitchFamily="34" charset="0"/>
              </a:rPr>
              <a:t>Profile losses</a:t>
            </a:r>
          </a:p>
          <a:p>
            <a:pPr eaLnBrk="1" hangingPunct="1">
              <a:spcBef>
                <a:spcPct val="20000"/>
              </a:spcBef>
              <a:buClr>
                <a:schemeClr val="accent2"/>
              </a:buClr>
              <a:buFont typeface="Wingdings" panose="05000000000000000000" pitchFamily="2" charset="2"/>
              <a:buChar char="§"/>
            </a:pPr>
            <a:endParaRPr lang="en-US" altLang="en-US">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2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Times New Roman" panose="02020603050405020304" pitchFamily="18" charset="0"/>
              </a:rPr>
              <a:t>ς</a:t>
            </a:r>
            <a:r>
              <a:rPr lang="en-US" altLang="en-US" sz="1800" u="none" baseline="-25000">
                <a:solidFill>
                  <a:schemeClr val="tx1"/>
                </a:solidFill>
                <a:latin typeface="Arial" panose="020B0604020202020204" pitchFamily="34" charset="0"/>
              </a:rPr>
              <a:t>p0 </a:t>
            </a:r>
            <a:r>
              <a:rPr lang="en-US" altLang="en-US" sz="1800" u="none">
                <a:solidFill>
                  <a:schemeClr val="tx1"/>
                </a:solidFill>
                <a:latin typeface="Arial" panose="020B0604020202020204" pitchFamily="34" charset="0"/>
              </a:rPr>
              <a:t>: function of solidity (c/s) and design angles</a:t>
            </a:r>
          </a:p>
          <a:p>
            <a:pPr lvl="2" eaLnBrk="1" hangingPunct="1">
              <a:spcBef>
                <a:spcPct val="20000"/>
              </a:spcBef>
              <a:buClr>
                <a:schemeClr val="accent2"/>
              </a:buClr>
              <a:buFont typeface="Wingdings" panose="05000000000000000000" pitchFamily="2" charset="2"/>
              <a:buChar char="§"/>
            </a:pPr>
            <a:r>
              <a:rPr lang="en-US" altLang="en-US" sz="1600" u="none">
                <a:solidFill>
                  <a:schemeClr val="tx1"/>
                </a:solidFill>
                <a:latin typeface="Arial" panose="020B0604020202020204" pitchFamily="34" charset="0"/>
              </a:rPr>
              <a:t>Small c/s, risk of separation at high loading</a:t>
            </a:r>
          </a:p>
          <a:p>
            <a:pPr lvl="2" eaLnBrk="1" hangingPunct="1">
              <a:spcBef>
                <a:spcPct val="20000"/>
              </a:spcBef>
              <a:buClr>
                <a:schemeClr val="accent2"/>
              </a:buClr>
              <a:buFont typeface="Wingdings" panose="05000000000000000000" pitchFamily="2" charset="2"/>
              <a:buChar char="§"/>
            </a:pPr>
            <a:r>
              <a:rPr lang="en-US" altLang="en-US" sz="1600" u="none">
                <a:solidFill>
                  <a:schemeClr val="tx1"/>
                </a:solidFill>
                <a:latin typeface="Arial" panose="020B0604020202020204" pitchFamily="34" charset="0"/>
              </a:rPr>
              <a:t>High c/s, higher drag</a:t>
            </a: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Times New Roman" panose="02020603050405020304" pitchFamily="18" charset="0"/>
            </a:endParaRPr>
          </a:p>
          <a:p>
            <a:pPr lvl="2" eaLnBrk="1" hangingPunct="1">
              <a:spcBef>
                <a:spcPct val="20000"/>
              </a:spcBef>
              <a:buClr>
                <a:schemeClr val="accent2"/>
              </a:buClr>
              <a:buFont typeface="Wingdings" panose="05000000000000000000" pitchFamily="2" charset="2"/>
              <a:buChar char="§"/>
            </a:pPr>
            <a:endParaRPr lang="en-US" altLang="en-US" sz="1600" u="none">
              <a:solidFill>
                <a:schemeClr val="tx1"/>
              </a:solidFill>
              <a:latin typeface="Arial" panose="020B0604020202020204" pitchFamily="34" charset="0"/>
            </a:endParaRPr>
          </a:p>
          <a:p>
            <a:pPr lvl="2" eaLnBrk="1" hangingPunct="1">
              <a:spcBef>
                <a:spcPct val="20000"/>
              </a:spcBef>
              <a:buClr>
                <a:schemeClr val="accent2"/>
              </a:buClr>
              <a:buFont typeface="Wingdings" panose="05000000000000000000" pitchFamily="2" charset="2"/>
              <a:buChar char="§"/>
            </a:pPr>
            <a:endParaRPr lang="en-US" altLang="en-US" sz="16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None/>
            </a:pPr>
            <a:r>
              <a:rPr lang="en-US" altLang="en-US" u="none">
                <a:solidFill>
                  <a:schemeClr val="tx1"/>
                </a:solidFill>
                <a:latin typeface="Arial" panose="020B0604020202020204" pitchFamily="34" charset="0"/>
              </a:rPr>
              <a:t>	</a:t>
            </a:r>
          </a:p>
        </p:txBody>
      </p:sp>
      <p:graphicFrame>
        <p:nvGraphicFramePr>
          <p:cNvPr id="30724" name="Object 2">
            <a:extLst>
              <a:ext uri="{FF2B5EF4-FFF2-40B4-BE49-F238E27FC236}">
                <a16:creationId xmlns:a16="http://schemas.microsoft.com/office/drawing/2014/main" id="{69AFB81C-2145-45FD-4420-EF1C84039457}"/>
              </a:ext>
            </a:extLst>
          </p:cNvPr>
          <p:cNvGraphicFramePr>
            <a:graphicFrameLocks noChangeAspect="1"/>
          </p:cNvGraphicFramePr>
          <p:nvPr/>
        </p:nvGraphicFramePr>
        <p:xfrm>
          <a:off x="3043238" y="1477963"/>
          <a:ext cx="3586162" cy="544512"/>
        </p:xfrm>
        <a:graphic>
          <a:graphicData uri="http://schemas.openxmlformats.org/presentationml/2006/ole">
            <mc:AlternateContent xmlns:mc="http://schemas.openxmlformats.org/markup-compatibility/2006">
              <mc:Choice xmlns:v="urn:schemas-microsoft-com:vml" Requires="v">
                <p:oleObj name="Equation" r:id="rId3" imgW="1587500" imgH="241300" progId="Equation.DSMT4">
                  <p:embed/>
                </p:oleObj>
              </mc:Choice>
              <mc:Fallback>
                <p:oleObj name="Equation" r:id="rId3" imgW="1587500" imgH="2413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238" y="1477963"/>
                        <a:ext cx="358616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5" name="Rectangle 13">
            <a:extLst>
              <a:ext uri="{FF2B5EF4-FFF2-40B4-BE49-F238E27FC236}">
                <a16:creationId xmlns:a16="http://schemas.microsoft.com/office/drawing/2014/main" id="{999B36A2-BA75-CB49-7E95-05AC41785E81}"/>
              </a:ext>
            </a:extLst>
          </p:cNvPr>
          <p:cNvSpPr>
            <a:spLocks noChangeArrowheads="1"/>
          </p:cNvSpPr>
          <p:nvPr/>
        </p:nvSpPr>
        <p:spPr bwMode="auto">
          <a:xfrm>
            <a:off x="1274763" y="3387725"/>
            <a:ext cx="630237" cy="2954338"/>
          </a:xfrm>
          <a:prstGeom prst="rect">
            <a:avLst/>
          </a:prstGeom>
          <a:solidFill>
            <a:schemeClr val="bg1"/>
          </a:solidFill>
          <a:ln w="25400">
            <a:solidFill>
              <a:schemeClr val="bg1"/>
            </a:solidFill>
            <a:miter lim="800000"/>
            <a:headEnd/>
            <a:tailEnd/>
          </a:ln>
        </p:spPr>
        <p:txBody>
          <a:bodyPr wrap="none" lIns="95770" tIns="47885" rIns="95770" bIns="47885" anchor="ct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endParaRPr lang="es-ES" altLang="en-US"/>
          </a:p>
        </p:txBody>
      </p:sp>
      <p:pic>
        <p:nvPicPr>
          <p:cNvPr id="30726" name="Picture 9">
            <a:extLst>
              <a:ext uri="{FF2B5EF4-FFF2-40B4-BE49-F238E27FC236}">
                <a16:creationId xmlns:a16="http://schemas.microsoft.com/office/drawing/2014/main" id="{9180100D-28FE-1404-6BD5-98BD2947FE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325" y="3060700"/>
            <a:ext cx="3390900"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12">
            <a:extLst>
              <a:ext uri="{FF2B5EF4-FFF2-40B4-BE49-F238E27FC236}">
                <a16:creationId xmlns:a16="http://schemas.microsoft.com/office/drawing/2014/main" id="{BD591206-D7D2-E539-C158-509BE3423F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1300" y="3032125"/>
            <a:ext cx="3494088"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1">
            <a:extLst>
              <a:ext uri="{FF2B5EF4-FFF2-40B4-BE49-F238E27FC236}">
                <a16:creationId xmlns:a16="http://schemas.microsoft.com/office/drawing/2014/main" id="{9755A32A-57AC-E40A-14D3-22786D02DB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FFF424F4-1D46-413C-BD6D-0490A71EE6D5}" type="slidenum">
              <a:rPr lang="en-US" altLang="en-US" sz="1200" u="none">
                <a:solidFill>
                  <a:schemeClr val="tx1"/>
                </a:solidFill>
                <a:latin typeface="Arial" panose="020B0604020202020204" pitchFamily="34" charset="0"/>
              </a:rPr>
              <a:pPr/>
              <a:t>11</a:t>
            </a:fld>
            <a:endParaRPr lang="en-US" altLang="en-US" sz="1200" u="none">
              <a:solidFill>
                <a:schemeClr val="tx1"/>
              </a:solidFill>
              <a:latin typeface="Arial" panose="020B0604020202020204" pitchFamily="34" charset="0"/>
            </a:endParaRPr>
          </a:p>
        </p:txBody>
      </p:sp>
      <p:sp>
        <p:nvSpPr>
          <p:cNvPr id="31746" name="Rectangle 3">
            <a:extLst>
              <a:ext uri="{FF2B5EF4-FFF2-40B4-BE49-F238E27FC236}">
                <a16:creationId xmlns:a16="http://schemas.microsoft.com/office/drawing/2014/main" id="{F1DB988A-424A-0FA7-0088-8A88FB76B81A}"/>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n-US" altLang="en-US">
                <a:solidFill>
                  <a:schemeClr val="tx1"/>
                </a:solidFill>
                <a:latin typeface="Arial" panose="020B0604020202020204" pitchFamily="34" charset="0"/>
              </a:rPr>
              <a:t>Profile losses</a:t>
            </a:r>
          </a:p>
          <a:p>
            <a:pPr eaLnBrk="1" hangingPunct="1">
              <a:spcBef>
                <a:spcPct val="20000"/>
              </a:spcBef>
              <a:buClr>
                <a:schemeClr val="accent2"/>
              </a:buClr>
              <a:buFont typeface="Wingdings" panose="05000000000000000000" pitchFamily="2" charset="2"/>
              <a:buChar char="§"/>
            </a:pPr>
            <a:endParaRPr lang="en-US" altLang="en-US">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2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Times New Roman" panose="02020603050405020304" pitchFamily="18" charset="0"/>
              </a:rPr>
              <a:t>χ</a:t>
            </a:r>
            <a:r>
              <a:rPr lang="en-US" altLang="en-US" sz="1800" u="none" baseline="-25000">
                <a:solidFill>
                  <a:schemeClr val="tx1"/>
                </a:solidFill>
                <a:latin typeface="Arial" panose="020B0604020202020204" pitchFamily="34" charset="0"/>
              </a:rPr>
              <a:t>p </a:t>
            </a:r>
            <a:r>
              <a:rPr lang="en-US" altLang="en-US" sz="1800" u="none">
                <a:solidFill>
                  <a:schemeClr val="tx1"/>
                </a:solidFill>
                <a:latin typeface="Arial" panose="020B0604020202020204" pitchFamily="34" charset="0"/>
              </a:rPr>
              <a:t>: Reynolds effect (defined as a function of chord and surface roughness) (↑Re → ↓</a:t>
            </a:r>
            <a:r>
              <a:rPr lang="en-US" altLang="en-US" sz="1800" u="none">
                <a:solidFill>
                  <a:schemeClr val="tx1"/>
                </a:solidFill>
                <a:latin typeface="Times New Roman" panose="02020603050405020304" pitchFamily="18" charset="0"/>
              </a:rPr>
              <a:t>χ</a:t>
            </a:r>
            <a:r>
              <a:rPr lang="en-US" altLang="en-US" sz="1800" u="none" baseline="-25000">
                <a:solidFill>
                  <a:schemeClr val="tx1"/>
                </a:solidFill>
                <a:latin typeface="Arial" panose="020B0604020202020204" pitchFamily="34" charset="0"/>
              </a:rPr>
              <a:t>p</a:t>
            </a:r>
            <a:r>
              <a:rPr lang="en-US" altLang="en-US" sz="1800" u="none">
                <a:solidFill>
                  <a:schemeClr val="tx1"/>
                </a:solidFill>
                <a:latin typeface="Times New Roman" panose="02020603050405020304" pitchFamily="18" charset="0"/>
              </a:rPr>
              <a:t>)</a:t>
            </a: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Times New Roman" panose="02020603050405020304" pitchFamily="18" charset="0"/>
              </a:rPr>
              <a:t>χ</a:t>
            </a:r>
            <a:r>
              <a:rPr lang="en-US" altLang="en-US" sz="1800" u="none" baseline="-25000">
                <a:solidFill>
                  <a:schemeClr val="tx1"/>
                </a:solidFill>
                <a:latin typeface="Arial" panose="020B0604020202020204" pitchFamily="34" charset="0"/>
              </a:rPr>
              <a:t>M </a:t>
            </a:r>
            <a:r>
              <a:rPr lang="en-US" altLang="en-US" sz="1800" u="none">
                <a:solidFill>
                  <a:schemeClr val="tx1"/>
                </a:solidFill>
                <a:latin typeface="Arial" panose="020B0604020202020204" pitchFamily="34" charset="0"/>
              </a:rPr>
              <a:t>: Mach effect</a:t>
            </a:r>
            <a:endParaRPr lang="en-US" altLang="en-US" sz="1800" u="none">
              <a:solidFill>
                <a:schemeClr val="tx1"/>
              </a:solidFill>
              <a:latin typeface="Times New Roman" panose="02020603050405020304" pitchFamily="18" charset="0"/>
            </a:endParaRPr>
          </a:p>
          <a:p>
            <a:pPr lvl="2" eaLnBrk="1" hangingPunct="1">
              <a:spcBef>
                <a:spcPct val="20000"/>
              </a:spcBef>
              <a:buClr>
                <a:schemeClr val="accent2"/>
              </a:buClr>
              <a:buFont typeface="Wingdings" panose="05000000000000000000" pitchFamily="2" charset="2"/>
              <a:buChar char="§"/>
            </a:pPr>
            <a:endParaRPr lang="en-US" altLang="en-US" sz="1600" u="none">
              <a:solidFill>
                <a:schemeClr val="tx1"/>
              </a:solidFill>
              <a:latin typeface="Arial" panose="020B0604020202020204" pitchFamily="34" charset="0"/>
            </a:endParaRPr>
          </a:p>
          <a:p>
            <a:pPr lvl="2" eaLnBrk="1" hangingPunct="1">
              <a:spcBef>
                <a:spcPct val="20000"/>
              </a:spcBef>
              <a:buClr>
                <a:schemeClr val="accent2"/>
              </a:buClr>
              <a:buFont typeface="Wingdings" panose="05000000000000000000" pitchFamily="2" charset="2"/>
              <a:buChar char="§"/>
            </a:pPr>
            <a:endParaRPr lang="en-US" altLang="en-US" sz="16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None/>
            </a:pPr>
            <a:r>
              <a:rPr lang="en-US" altLang="en-US" u="none">
                <a:solidFill>
                  <a:schemeClr val="tx1"/>
                </a:solidFill>
                <a:latin typeface="Arial" panose="020B0604020202020204" pitchFamily="34" charset="0"/>
              </a:rPr>
              <a:t>	</a:t>
            </a:r>
          </a:p>
        </p:txBody>
      </p:sp>
      <p:graphicFrame>
        <p:nvGraphicFramePr>
          <p:cNvPr id="31747" name="Object 2">
            <a:extLst>
              <a:ext uri="{FF2B5EF4-FFF2-40B4-BE49-F238E27FC236}">
                <a16:creationId xmlns:a16="http://schemas.microsoft.com/office/drawing/2014/main" id="{6F3B768F-3251-AFC1-FC0F-3C97D81D41B8}"/>
              </a:ext>
            </a:extLst>
          </p:cNvPr>
          <p:cNvGraphicFramePr>
            <a:graphicFrameLocks noChangeAspect="1"/>
          </p:cNvGraphicFramePr>
          <p:nvPr/>
        </p:nvGraphicFramePr>
        <p:xfrm>
          <a:off x="3043238" y="1477963"/>
          <a:ext cx="3586162" cy="544512"/>
        </p:xfrm>
        <a:graphic>
          <a:graphicData uri="http://schemas.openxmlformats.org/presentationml/2006/ole">
            <mc:AlternateContent xmlns:mc="http://schemas.openxmlformats.org/markup-compatibility/2006">
              <mc:Choice xmlns:v="urn:schemas-microsoft-com:vml" Requires="v">
                <p:oleObj name="Equation" r:id="rId3" imgW="1587500" imgH="241300" progId="Equation.DSMT4">
                  <p:embed/>
                </p:oleObj>
              </mc:Choice>
              <mc:Fallback>
                <p:oleObj name="Equation" r:id="rId3" imgW="1587500" imgH="2413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238" y="1477963"/>
                        <a:ext cx="358616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8" name="Object 3">
            <a:extLst>
              <a:ext uri="{FF2B5EF4-FFF2-40B4-BE49-F238E27FC236}">
                <a16:creationId xmlns:a16="http://schemas.microsoft.com/office/drawing/2014/main" id="{5DC294CC-F695-8B88-4EC5-DC5AA1CE5258}"/>
              </a:ext>
            </a:extLst>
          </p:cNvPr>
          <p:cNvGraphicFramePr>
            <a:graphicFrameLocks noChangeAspect="1"/>
          </p:cNvGraphicFramePr>
          <p:nvPr/>
        </p:nvGraphicFramePr>
        <p:xfrm>
          <a:off x="2043113" y="3297238"/>
          <a:ext cx="962025" cy="727075"/>
        </p:xfrm>
        <a:graphic>
          <a:graphicData uri="http://schemas.openxmlformats.org/presentationml/2006/ole">
            <mc:AlternateContent xmlns:mc="http://schemas.openxmlformats.org/markup-compatibility/2006">
              <mc:Choice xmlns:v="urn:schemas-microsoft-com:vml" Requires="v">
                <p:oleObj name="Equation" r:id="rId5" imgW="571252" imgH="431613" progId="Equation.DSMT4">
                  <p:embed/>
                </p:oleObj>
              </mc:Choice>
              <mc:Fallback>
                <p:oleObj name="Equation" r:id="rId5" imgW="571252" imgH="43161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3113" y="3297238"/>
                        <a:ext cx="96202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9" name="Object 4">
            <a:extLst>
              <a:ext uri="{FF2B5EF4-FFF2-40B4-BE49-F238E27FC236}">
                <a16:creationId xmlns:a16="http://schemas.microsoft.com/office/drawing/2014/main" id="{48023C36-4875-0AD7-A15E-AA787B197CCA}"/>
              </a:ext>
            </a:extLst>
          </p:cNvPr>
          <p:cNvGraphicFramePr>
            <a:graphicFrameLocks noChangeAspect="1"/>
          </p:cNvGraphicFramePr>
          <p:nvPr/>
        </p:nvGraphicFramePr>
        <p:xfrm>
          <a:off x="1593850" y="5165725"/>
          <a:ext cx="2139950" cy="846138"/>
        </p:xfrm>
        <a:graphic>
          <a:graphicData uri="http://schemas.openxmlformats.org/presentationml/2006/ole">
            <mc:AlternateContent xmlns:mc="http://schemas.openxmlformats.org/markup-compatibility/2006">
              <mc:Choice xmlns:v="urn:schemas-microsoft-com:vml" Requires="v">
                <p:oleObj name="Equation" r:id="rId7" imgW="1155700" imgH="457200" progId="Equation.DSMT4">
                  <p:embed/>
                </p:oleObj>
              </mc:Choice>
              <mc:Fallback>
                <p:oleObj name="Equation" r:id="rId7" imgW="1155700" imgH="4572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5165725"/>
                        <a:ext cx="213995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1750" name="Picture 8">
            <a:extLst>
              <a:ext uri="{FF2B5EF4-FFF2-40B4-BE49-F238E27FC236}">
                <a16:creationId xmlns:a16="http://schemas.microsoft.com/office/drawing/2014/main" id="{00F2DBCD-19AA-80A8-260C-008DAB01CF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3400" y="2466975"/>
            <a:ext cx="3482975"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1">
            <a:extLst>
              <a:ext uri="{FF2B5EF4-FFF2-40B4-BE49-F238E27FC236}">
                <a16:creationId xmlns:a16="http://schemas.microsoft.com/office/drawing/2014/main" id="{CA7C6D06-CFFB-D94A-B958-8ED1AB31B2C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0BF04446-1B7B-4F06-A457-5CEFA65387D9}" type="slidenum">
              <a:rPr lang="en-US" altLang="en-US" sz="1200" u="none">
                <a:solidFill>
                  <a:schemeClr val="tx1"/>
                </a:solidFill>
                <a:latin typeface="Arial" panose="020B0604020202020204" pitchFamily="34" charset="0"/>
              </a:rPr>
              <a:pPr/>
              <a:t>12</a:t>
            </a:fld>
            <a:endParaRPr lang="en-US" altLang="en-US" sz="1200" u="none">
              <a:solidFill>
                <a:schemeClr val="tx1"/>
              </a:solidFill>
              <a:latin typeface="Arial" panose="020B0604020202020204" pitchFamily="34" charset="0"/>
            </a:endParaRPr>
          </a:p>
        </p:txBody>
      </p:sp>
      <p:sp>
        <p:nvSpPr>
          <p:cNvPr id="33794" name="Rectangle 3">
            <a:extLst>
              <a:ext uri="{FF2B5EF4-FFF2-40B4-BE49-F238E27FC236}">
                <a16:creationId xmlns:a16="http://schemas.microsoft.com/office/drawing/2014/main" id="{0D6D3911-8D00-B350-95DE-1B2FE61EE0A4}"/>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n-US" altLang="en-US">
                <a:solidFill>
                  <a:schemeClr val="tx1"/>
                </a:solidFill>
                <a:latin typeface="Arial" panose="020B0604020202020204" pitchFamily="34" charset="0"/>
              </a:rPr>
              <a:t>Profile losses</a:t>
            </a:r>
          </a:p>
          <a:p>
            <a:pPr eaLnBrk="1" hangingPunct="1">
              <a:spcBef>
                <a:spcPct val="20000"/>
              </a:spcBef>
              <a:buClr>
                <a:schemeClr val="accent2"/>
              </a:buClr>
              <a:buFont typeface="Wingdings" panose="05000000000000000000" pitchFamily="2" charset="2"/>
              <a:buChar char="§"/>
            </a:pPr>
            <a:endParaRPr lang="en-US" altLang="en-US">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2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Times New Roman" panose="02020603050405020304" pitchFamily="18" charset="0"/>
              </a:rPr>
              <a:t>χ</a:t>
            </a:r>
            <a:r>
              <a:rPr lang="en-US" altLang="en-US" sz="1800" u="none" baseline="-25000">
                <a:solidFill>
                  <a:schemeClr val="tx1"/>
                </a:solidFill>
                <a:latin typeface="Times New Roman" panose="02020603050405020304" pitchFamily="18" charset="0"/>
              </a:rPr>
              <a:t>δ</a:t>
            </a:r>
            <a:r>
              <a:rPr lang="en-US" altLang="en-US" sz="1800" u="none">
                <a:solidFill>
                  <a:schemeClr val="tx1"/>
                </a:solidFill>
                <a:latin typeface="Arial" panose="020B0604020202020204" pitchFamily="34" charset="0"/>
              </a:rPr>
              <a:t>, ς</a:t>
            </a:r>
            <a:r>
              <a:rPr lang="en-US" altLang="en-US" sz="1800" u="none" baseline="-25000">
                <a:solidFill>
                  <a:schemeClr val="tx1"/>
                </a:solidFill>
                <a:latin typeface="Times New Roman" panose="02020603050405020304" pitchFamily="18" charset="0"/>
              </a:rPr>
              <a:t>δ</a:t>
            </a:r>
            <a:r>
              <a:rPr lang="en-US" altLang="en-US" sz="1800" u="none" baseline="-25000">
                <a:solidFill>
                  <a:schemeClr val="tx1"/>
                </a:solidFill>
                <a:latin typeface="Arial" panose="020B0604020202020204" pitchFamily="34" charset="0"/>
              </a:rPr>
              <a:t> </a:t>
            </a:r>
            <a:r>
              <a:rPr lang="en-US" altLang="en-US" sz="1800" u="none">
                <a:solidFill>
                  <a:schemeClr val="tx1"/>
                </a:solidFill>
                <a:latin typeface="Arial" panose="020B0604020202020204" pitchFamily="34" charset="0"/>
              </a:rPr>
              <a:t>: Trailing edge contribution</a:t>
            </a: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None/>
            </a:pPr>
            <a:r>
              <a:rPr lang="en-US" altLang="en-US" u="none">
                <a:solidFill>
                  <a:schemeClr val="tx1"/>
                </a:solidFill>
                <a:latin typeface="Arial" panose="020B0604020202020204" pitchFamily="34" charset="0"/>
              </a:rPr>
              <a:t>	</a:t>
            </a:r>
          </a:p>
        </p:txBody>
      </p:sp>
      <p:graphicFrame>
        <p:nvGraphicFramePr>
          <p:cNvPr id="33795" name="Object 2">
            <a:extLst>
              <a:ext uri="{FF2B5EF4-FFF2-40B4-BE49-F238E27FC236}">
                <a16:creationId xmlns:a16="http://schemas.microsoft.com/office/drawing/2014/main" id="{C56F1EC7-7061-3803-C98E-7C6836C5AD46}"/>
              </a:ext>
            </a:extLst>
          </p:cNvPr>
          <p:cNvGraphicFramePr>
            <a:graphicFrameLocks noChangeAspect="1"/>
          </p:cNvGraphicFramePr>
          <p:nvPr/>
        </p:nvGraphicFramePr>
        <p:xfrm>
          <a:off x="3043238" y="1477963"/>
          <a:ext cx="3586162" cy="544512"/>
        </p:xfrm>
        <a:graphic>
          <a:graphicData uri="http://schemas.openxmlformats.org/presentationml/2006/ole">
            <mc:AlternateContent xmlns:mc="http://schemas.openxmlformats.org/markup-compatibility/2006">
              <mc:Choice xmlns:v="urn:schemas-microsoft-com:vml" Requires="v">
                <p:oleObj name="Equation" r:id="rId2" imgW="1587500" imgH="241300" progId="Equation.DSMT4">
                  <p:embed/>
                </p:oleObj>
              </mc:Choice>
              <mc:Fallback>
                <p:oleObj name="Equation" r:id="rId2" imgW="1587500" imgH="2413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238" y="1477963"/>
                        <a:ext cx="358616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6" name="Object 3">
            <a:extLst>
              <a:ext uri="{FF2B5EF4-FFF2-40B4-BE49-F238E27FC236}">
                <a16:creationId xmlns:a16="http://schemas.microsoft.com/office/drawing/2014/main" id="{A0DD1EBE-E2BC-9A8D-9B0F-522271C0BE34}"/>
              </a:ext>
            </a:extLst>
          </p:cNvPr>
          <p:cNvGraphicFramePr>
            <a:graphicFrameLocks noChangeAspect="1"/>
          </p:cNvGraphicFramePr>
          <p:nvPr/>
        </p:nvGraphicFramePr>
        <p:xfrm>
          <a:off x="1804988" y="2489200"/>
          <a:ext cx="6673850" cy="1200150"/>
        </p:xfrm>
        <a:graphic>
          <a:graphicData uri="http://schemas.openxmlformats.org/presentationml/2006/ole">
            <mc:AlternateContent xmlns:mc="http://schemas.openxmlformats.org/markup-compatibility/2006">
              <mc:Choice xmlns:v="urn:schemas-microsoft-com:vml" Requires="v">
                <p:oleObj name="Equation" r:id="rId4" imgW="3949700" imgH="711200" progId="Equation.3">
                  <p:embed/>
                </p:oleObj>
              </mc:Choice>
              <mc:Fallback>
                <p:oleObj name="Equation" r:id="rId4" imgW="3949700" imgH="711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988" y="2489200"/>
                        <a:ext cx="6673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7" name="Oval 16">
            <a:extLst>
              <a:ext uri="{FF2B5EF4-FFF2-40B4-BE49-F238E27FC236}">
                <a16:creationId xmlns:a16="http://schemas.microsoft.com/office/drawing/2014/main" id="{A99328C6-D378-AE59-2A1D-625B2A16F235}"/>
              </a:ext>
            </a:extLst>
          </p:cNvPr>
          <p:cNvSpPr>
            <a:spLocks noChangeArrowheads="1"/>
          </p:cNvSpPr>
          <p:nvPr/>
        </p:nvSpPr>
        <p:spPr bwMode="auto">
          <a:xfrm>
            <a:off x="4375150" y="2628900"/>
            <a:ext cx="852488" cy="939800"/>
          </a:xfrm>
          <a:prstGeom prst="ellipse">
            <a:avLst/>
          </a:prstGeom>
          <a:noFill/>
          <a:ln w="254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5770" tIns="47885" rIns="95770" bIns="47885" anchor="ct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endParaRPr lang="en-US" altLang="en-US"/>
          </a:p>
        </p:txBody>
      </p:sp>
      <p:sp>
        <p:nvSpPr>
          <p:cNvPr id="33798" name="Line 18">
            <a:extLst>
              <a:ext uri="{FF2B5EF4-FFF2-40B4-BE49-F238E27FC236}">
                <a16:creationId xmlns:a16="http://schemas.microsoft.com/office/drawing/2014/main" id="{EFD51628-F301-9E5E-9643-5AA4686E3AFF}"/>
              </a:ext>
            </a:extLst>
          </p:cNvPr>
          <p:cNvSpPr>
            <a:spLocks noChangeShapeType="1"/>
          </p:cNvSpPr>
          <p:nvPr/>
        </p:nvSpPr>
        <p:spPr bwMode="auto">
          <a:xfrm flipH="1">
            <a:off x="4786313" y="3562350"/>
            <a:ext cx="14287" cy="2624138"/>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lIns="95770" tIns="47885" rIns="95770" bIns="47885"/>
          <a:lstStyle/>
          <a:p>
            <a:endParaRPr lang="en-US"/>
          </a:p>
        </p:txBody>
      </p:sp>
      <p:sp>
        <p:nvSpPr>
          <p:cNvPr id="33799" name="Line 19">
            <a:extLst>
              <a:ext uri="{FF2B5EF4-FFF2-40B4-BE49-F238E27FC236}">
                <a16:creationId xmlns:a16="http://schemas.microsoft.com/office/drawing/2014/main" id="{E67CD233-816A-5B60-36B0-A400E70EEEF4}"/>
              </a:ext>
            </a:extLst>
          </p:cNvPr>
          <p:cNvSpPr>
            <a:spLocks noChangeShapeType="1"/>
          </p:cNvSpPr>
          <p:nvPr/>
        </p:nvSpPr>
        <p:spPr bwMode="auto">
          <a:xfrm flipH="1">
            <a:off x="4268788" y="6178550"/>
            <a:ext cx="538162" cy="1588"/>
          </a:xfrm>
          <a:prstGeom prst="line">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txBody>
          <a:bodyPr lIns="95770" tIns="47885" rIns="95770" bIns="47885"/>
          <a:lstStyle/>
          <a:p>
            <a:endParaRPr lang="en-US"/>
          </a:p>
        </p:txBody>
      </p:sp>
      <p:sp>
        <p:nvSpPr>
          <p:cNvPr id="33800" name="Line 20">
            <a:extLst>
              <a:ext uri="{FF2B5EF4-FFF2-40B4-BE49-F238E27FC236}">
                <a16:creationId xmlns:a16="http://schemas.microsoft.com/office/drawing/2014/main" id="{FD24A24A-2892-B9E7-A78B-0262AA8DDE4F}"/>
              </a:ext>
            </a:extLst>
          </p:cNvPr>
          <p:cNvSpPr>
            <a:spLocks noChangeShapeType="1"/>
          </p:cNvSpPr>
          <p:nvPr/>
        </p:nvSpPr>
        <p:spPr bwMode="auto">
          <a:xfrm>
            <a:off x="4775200" y="6180138"/>
            <a:ext cx="469900" cy="0"/>
          </a:xfrm>
          <a:prstGeom prst="line">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txBody>
          <a:bodyPr lIns="95770" tIns="47885" rIns="95770" bIns="47885"/>
          <a:lstStyle/>
          <a:p>
            <a:endParaRPr lang="en-US"/>
          </a:p>
        </p:txBody>
      </p:sp>
      <p:pic>
        <p:nvPicPr>
          <p:cNvPr id="33801" name="Picture 7">
            <a:extLst>
              <a:ext uri="{FF2B5EF4-FFF2-40B4-BE49-F238E27FC236}">
                <a16:creationId xmlns:a16="http://schemas.microsoft.com/office/drawing/2014/main" id="{A5A996AF-699B-5602-6567-7B38C11809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1482"/>
          <a:stretch>
            <a:fillRect/>
          </a:stretch>
        </p:blipFill>
        <p:spPr bwMode="auto">
          <a:xfrm>
            <a:off x="395288" y="3662363"/>
            <a:ext cx="3957637"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13">
            <a:extLst>
              <a:ext uri="{FF2B5EF4-FFF2-40B4-BE49-F238E27FC236}">
                <a16:creationId xmlns:a16="http://schemas.microsoft.com/office/drawing/2014/main" id="{83496D79-A57B-70F4-EB8B-C389B607DB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3695700"/>
            <a:ext cx="4016375"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a:extLst>
              <a:ext uri="{FF2B5EF4-FFF2-40B4-BE49-F238E27FC236}">
                <a16:creationId xmlns:a16="http://schemas.microsoft.com/office/drawing/2014/main" id="{A3C9518A-5466-057F-DB61-D913C4369C6E}"/>
              </a:ext>
            </a:extLst>
          </p:cNvPr>
          <p:cNvSpPr>
            <a:spLocks noChangeArrowheads="1"/>
          </p:cNvSpPr>
          <p:nvPr/>
        </p:nvSpPr>
        <p:spPr bwMode="auto">
          <a:xfrm>
            <a:off x="666750" y="68262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n-US" altLang="en-US">
                <a:solidFill>
                  <a:schemeClr val="tx1"/>
                </a:solidFill>
                <a:latin typeface="Arial" panose="020B0604020202020204" pitchFamily="34" charset="0"/>
              </a:rPr>
              <a:t>Profile losses</a:t>
            </a:r>
          </a:p>
          <a:p>
            <a:pPr eaLnBrk="1" hangingPunct="1">
              <a:spcBef>
                <a:spcPct val="20000"/>
              </a:spcBef>
              <a:buClr>
                <a:schemeClr val="accent2"/>
              </a:buClr>
              <a:buFont typeface="Wingdings" panose="05000000000000000000" pitchFamily="2" charset="2"/>
              <a:buChar char="§"/>
            </a:pPr>
            <a:endParaRPr lang="en-US" altLang="en-US">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2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Times New Roman" panose="02020603050405020304" pitchFamily="18" charset="0"/>
              </a:rPr>
              <a:t>χ</a:t>
            </a:r>
            <a:r>
              <a:rPr lang="en-US" altLang="en-US" sz="1800" u="none" baseline="-25000">
                <a:solidFill>
                  <a:schemeClr val="tx1"/>
                </a:solidFill>
                <a:latin typeface="Times New Roman" panose="02020603050405020304" pitchFamily="18" charset="0"/>
              </a:rPr>
              <a:t>δ</a:t>
            </a:r>
            <a:r>
              <a:rPr lang="en-US" altLang="en-US" sz="1800" u="none">
                <a:solidFill>
                  <a:schemeClr val="tx1"/>
                </a:solidFill>
                <a:latin typeface="Arial" panose="020B0604020202020204" pitchFamily="34" charset="0"/>
              </a:rPr>
              <a:t>, ς</a:t>
            </a:r>
            <a:r>
              <a:rPr lang="en-US" altLang="en-US" sz="1800" u="none" baseline="-25000">
                <a:solidFill>
                  <a:schemeClr val="tx1"/>
                </a:solidFill>
                <a:latin typeface="Times New Roman" panose="02020603050405020304" pitchFamily="18" charset="0"/>
              </a:rPr>
              <a:t>δ</a:t>
            </a:r>
            <a:r>
              <a:rPr lang="en-US" altLang="en-US" sz="1800" u="none" baseline="-25000">
                <a:solidFill>
                  <a:schemeClr val="tx1"/>
                </a:solidFill>
                <a:latin typeface="Arial" panose="020B0604020202020204" pitchFamily="34" charset="0"/>
              </a:rPr>
              <a:t> </a:t>
            </a:r>
            <a:r>
              <a:rPr lang="en-US" altLang="en-US" sz="1800" u="none">
                <a:solidFill>
                  <a:schemeClr val="tx1"/>
                </a:solidFill>
                <a:latin typeface="Arial" panose="020B0604020202020204" pitchFamily="34" charset="0"/>
              </a:rPr>
              <a:t>: Trailing edge contribution</a:t>
            </a: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ς</a:t>
            </a:r>
            <a:r>
              <a:rPr lang="en-US" altLang="en-US" sz="1800" u="none" baseline="-25000">
                <a:solidFill>
                  <a:schemeClr val="tx1"/>
                </a:solidFill>
                <a:latin typeface="Arial" panose="020B0604020202020204" pitchFamily="34" charset="0"/>
              </a:rPr>
              <a:t>f </a:t>
            </a:r>
            <a:r>
              <a:rPr lang="en-US" altLang="en-US" sz="1800" u="none">
                <a:solidFill>
                  <a:schemeClr val="tx1"/>
                </a:solidFill>
                <a:latin typeface="Arial" panose="020B0604020202020204" pitchFamily="34" charset="0"/>
              </a:rPr>
              <a:t>: For cylindrical airfoils, a correction for the variable incidence along span</a:t>
            </a:r>
          </a:p>
          <a:p>
            <a:pPr lvl="2" eaLnBrk="1" hangingPunct="1">
              <a:spcBef>
                <a:spcPct val="20000"/>
              </a:spcBef>
              <a:buClr>
                <a:schemeClr val="accent2"/>
              </a:buClr>
              <a:buFont typeface="Wingdings" panose="05000000000000000000" pitchFamily="2" charset="2"/>
              <a:buChar char="§"/>
            </a:pPr>
            <a:endParaRPr lang="en-US" altLang="en-US" sz="16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None/>
            </a:pPr>
            <a:r>
              <a:rPr lang="en-US" altLang="en-US" u="none">
                <a:solidFill>
                  <a:schemeClr val="tx1"/>
                </a:solidFill>
                <a:latin typeface="Arial" panose="020B0604020202020204" pitchFamily="34" charset="0"/>
              </a:rPr>
              <a:t>	</a:t>
            </a: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pPr>
            <a:endParaRPr lang="en-U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None/>
            </a:pPr>
            <a:r>
              <a:rPr lang="en-US" altLang="en-US" u="none">
                <a:solidFill>
                  <a:schemeClr val="tx1"/>
                </a:solidFill>
                <a:latin typeface="Arial" panose="020B0604020202020204" pitchFamily="34" charset="0"/>
              </a:rPr>
              <a:t>	</a:t>
            </a:r>
          </a:p>
        </p:txBody>
      </p:sp>
      <p:sp>
        <p:nvSpPr>
          <p:cNvPr id="34818" name="Slide Number Placeholder 1">
            <a:extLst>
              <a:ext uri="{FF2B5EF4-FFF2-40B4-BE49-F238E27FC236}">
                <a16:creationId xmlns:a16="http://schemas.microsoft.com/office/drawing/2014/main" id="{5A90F5D4-A3D2-986F-B414-5E9028E51D3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465E03BA-F454-4C43-B72A-8BA3F2D02E31}" type="slidenum">
              <a:rPr lang="en-US" altLang="en-US" sz="1200" u="none">
                <a:solidFill>
                  <a:schemeClr val="tx1"/>
                </a:solidFill>
                <a:latin typeface="Arial" panose="020B0604020202020204" pitchFamily="34" charset="0"/>
              </a:rPr>
              <a:pPr/>
              <a:t>13</a:t>
            </a:fld>
            <a:endParaRPr lang="en-US" altLang="en-US" sz="1200" u="none">
              <a:solidFill>
                <a:schemeClr val="tx1"/>
              </a:solidFill>
              <a:latin typeface="Arial" panose="020B0604020202020204" pitchFamily="34" charset="0"/>
            </a:endParaRPr>
          </a:p>
        </p:txBody>
      </p:sp>
      <p:graphicFrame>
        <p:nvGraphicFramePr>
          <p:cNvPr id="34819" name="Object 2">
            <a:extLst>
              <a:ext uri="{FF2B5EF4-FFF2-40B4-BE49-F238E27FC236}">
                <a16:creationId xmlns:a16="http://schemas.microsoft.com/office/drawing/2014/main" id="{B9A4A5C5-718B-6563-E213-4E0D813A4108}"/>
              </a:ext>
            </a:extLst>
          </p:cNvPr>
          <p:cNvGraphicFramePr>
            <a:graphicFrameLocks noChangeAspect="1"/>
          </p:cNvGraphicFramePr>
          <p:nvPr/>
        </p:nvGraphicFramePr>
        <p:xfrm>
          <a:off x="3043238" y="1477963"/>
          <a:ext cx="3586162" cy="544512"/>
        </p:xfrm>
        <a:graphic>
          <a:graphicData uri="http://schemas.openxmlformats.org/presentationml/2006/ole">
            <mc:AlternateContent xmlns:mc="http://schemas.openxmlformats.org/markup-compatibility/2006">
              <mc:Choice xmlns:v="urn:schemas-microsoft-com:vml" Requires="v">
                <p:oleObj name="Equation" r:id="rId2" imgW="1587500" imgH="241300" progId="Equation.DSMT4">
                  <p:embed/>
                </p:oleObj>
              </mc:Choice>
              <mc:Fallback>
                <p:oleObj name="Equation" r:id="rId2" imgW="1587500" imgH="2413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238" y="1477963"/>
                        <a:ext cx="358616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0" name="Object 4">
            <a:extLst>
              <a:ext uri="{FF2B5EF4-FFF2-40B4-BE49-F238E27FC236}">
                <a16:creationId xmlns:a16="http://schemas.microsoft.com/office/drawing/2014/main" id="{3FB16A29-D3B9-8D2E-8E5C-97476228C825}"/>
              </a:ext>
            </a:extLst>
          </p:cNvPr>
          <p:cNvGraphicFramePr>
            <a:graphicFrameLocks noChangeAspect="1"/>
          </p:cNvGraphicFramePr>
          <p:nvPr/>
        </p:nvGraphicFramePr>
        <p:xfrm>
          <a:off x="1665288" y="4838700"/>
          <a:ext cx="1833562" cy="1198563"/>
        </p:xfrm>
        <a:graphic>
          <a:graphicData uri="http://schemas.openxmlformats.org/presentationml/2006/ole">
            <mc:AlternateContent xmlns:mc="http://schemas.openxmlformats.org/markup-compatibility/2006">
              <mc:Choice xmlns:v="urn:schemas-microsoft-com:vml" Requires="v">
                <p:oleObj name="Equation" r:id="rId4" imgW="812800" imgH="533400" progId="Equation.3">
                  <p:embed/>
                </p:oleObj>
              </mc:Choice>
              <mc:Fallback>
                <p:oleObj name="Equation" r:id="rId4" imgW="812800" imgH="533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5288" y="4838700"/>
                        <a:ext cx="1833562"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1" name="Object 2">
            <a:extLst>
              <a:ext uri="{FF2B5EF4-FFF2-40B4-BE49-F238E27FC236}">
                <a16:creationId xmlns:a16="http://schemas.microsoft.com/office/drawing/2014/main" id="{555CF171-527F-9B65-A5BF-A76C784A3D6C}"/>
              </a:ext>
            </a:extLst>
          </p:cNvPr>
          <p:cNvGraphicFramePr>
            <a:graphicFrameLocks noChangeAspect="1"/>
          </p:cNvGraphicFramePr>
          <p:nvPr/>
        </p:nvGraphicFramePr>
        <p:xfrm>
          <a:off x="3043238" y="1477963"/>
          <a:ext cx="3586162" cy="544512"/>
        </p:xfrm>
        <a:graphic>
          <a:graphicData uri="http://schemas.openxmlformats.org/presentationml/2006/ole">
            <mc:AlternateContent xmlns:mc="http://schemas.openxmlformats.org/markup-compatibility/2006">
              <mc:Choice xmlns:v="urn:schemas-microsoft-com:vml" Requires="v">
                <p:oleObj name="Equation" r:id="rId6" imgW="1587500" imgH="241300" progId="Equation.DSMT4">
                  <p:embed/>
                </p:oleObj>
              </mc:Choice>
              <mc:Fallback>
                <p:oleObj name="Equation" r:id="rId6" imgW="1587500" imgH="2413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238" y="1477963"/>
                        <a:ext cx="3586162"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2" name="Object 3">
            <a:extLst>
              <a:ext uri="{FF2B5EF4-FFF2-40B4-BE49-F238E27FC236}">
                <a16:creationId xmlns:a16="http://schemas.microsoft.com/office/drawing/2014/main" id="{87348295-336E-A4F0-6FA5-95B0EE9286D9}"/>
              </a:ext>
            </a:extLst>
          </p:cNvPr>
          <p:cNvGraphicFramePr>
            <a:graphicFrameLocks noChangeAspect="1"/>
          </p:cNvGraphicFramePr>
          <p:nvPr/>
        </p:nvGraphicFramePr>
        <p:xfrm>
          <a:off x="1804988" y="2489200"/>
          <a:ext cx="6673850" cy="1200150"/>
        </p:xfrm>
        <a:graphic>
          <a:graphicData uri="http://schemas.openxmlformats.org/presentationml/2006/ole">
            <mc:AlternateContent xmlns:mc="http://schemas.openxmlformats.org/markup-compatibility/2006">
              <mc:Choice xmlns:v="urn:schemas-microsoft-com:vml" Requires="v">
                <p:oleObj name="Equation" r:id="rId7" imgW="3949700" imgH="711200" progId="Equation.3">
                  <p:embed/>
                </p:oleObj>
              </mc:Choice>
              <mc:Fallback>
                <p:oleObj name="Equation" r:id="rId7" imgW="3949700" imgH="7112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4988" y="2489200"/>
                        <a:ext cx="6673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3" name="Oval 16">
            <a:extLst>
              <a:ext uri="{FF2B5EF4-FFF2-40B4-BE49-F238E27FC236}">
                <a16:creationId xmlns:a16="http://schemas.microsoft.com/office/drawing/2014/main" id="{6567F9F3-68D6-83AF-9DD8-BFFAB765CFEE}"/>
              </a:ext>
            </a:extLst>
          </p:cNvPr>
          <p:cNvSpPr>
            <a:spLocks noChangeArrowheads="1"/>
          </p:cNvSpPr>
          <p:nvPr/>
        </p:nvSpPr>
        <p:spPr bwMode="auto">
          <a:xfrm>
            <a:off x="4375150" y="2628900"/>
            <a:ext cx="852488" cy="939800"/>
          </a:xfrm>
          <a:prstGeom prst="ellipse">
            <a:avLst/>
          </a:prstGeom>
          <a:noFill/>
          <a:ln w="254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5770" tIns="47885" rIns="95770" bIns="47885" anchor="ct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1">
            <a:extLst>
              <a:ext uri="{FF2B5EF4-FFF2-40B4-BE49-F238E27FC236}">
                <a16:creationId xmlns:a16="http://schemas.microsoft.com/office/drawing/2014/main" id="{DA812812-4F36-FAAD-2565-77160B48F35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99C2B300-34DA-4C51-B601-2C3AAD70BCFE}" type="slidenum">
              <a:rPr lang="en-US" altLang="en-US" sz="1200" u="none">
                <a:solidFill>
                  <a:schemeClr val="tx1"/>
                </a:solidFill>
                <a:latin typeface="Arial" panose="020B0604020202020204" pitchFamily="34" charset="0"/>
              </a:rPr>
              <a:pPr/>
              <a:t>14</a:t>
            </a:fld>
            <a:endParaRPr lang="en-US" altLang="en-US" sz="1200" u="none">
              <a:solidFill>
                <a:schemeClr val="tx1"/>
              </a:solidFill>
              <a:latin typeface="Arial" panose="020B0604020202020204" pitchFamily="34" charset="0"/>
            </a:endParaRPr>
          </a:p>
        </p:txBody>
      </p:sp>
      <p:sp>
        <p:nvSpPr>
          <p:cNvPr id="39938" name="Rectangle 3">
            <a:extLst>
              <a:ext uri="{FF2B5EF4-FFF2-40B4-BE49-F238E27FC236}">
                <a16:creationId xmlns:a16="http://schemas.microsoft.com/office/drawing/2014/main" id="{D48D7EFD-F96C-9F33-004C-BD3F3FD374D5}"/>
              </a:ext>
            </a:extLst>
          </p:cNvPr>
          <p:cNvSpPr>
            <a:spLocks noChangeArrowheads="1"/>
          </p:cNvSpPr>
          <p:nvPr/>
        </p:nvSpPr>
        <p:spPr bwMode="auto">
          <a:xfrm>
            <a:off x="495300" y="714375"/>
            <a:ext cx="8915400" cy="5719763"/>
          </a:xfrm>
          <a:prstGeom prst="rect">
            <a:avLst/>
          </a:prstGeom>
          <a:noFill/>
          <a:ln>
            <a:noFill/>
          </a:ln>
          <a:extLst>
            <a:ext uri="{909E8E84-426E-40dd-AFC4-6F175D3DCCD1}"/>
            <a:ext uri="{91240B29-F687-4f45-9708-019B960494DF}"/>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Secondary flow losses</a:t>
            </a:r>
          </a:p>
          <a:p>
            <a:pPr lvl="1" eaLnBrk="1" hangingPunct="1">
              <a:spcBef>
                <a:spcPct val="20000"/>
              </a:spcBef>
              <a:buClr>
                <a:schemeClr val="accent2"/>
              </a:buCl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pic>
        <p:nvPicPr>
          <p:cNvPr id="35843" name="Picture 9">
            <a:extLst>
              <a:ext uri="{FF2B5EF4-FFF2-40B4-BE49-F238E27FC236}">
                <a16:creationId xmlns:a16="http://schemas.microsoft.com/office/drawing/2014/main" id="{477F02F4-69DC-5660-351A-C72489A0A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697"/>
          <a:stretch>
            <a:fillRect/>
          </a:stretch>
        </p:blipFill>
        <p:spPr bwMode="auto">
          <a:xfrm>
            <a:off x="4764088" y="2035175"/>
            <a:ext cx="4945062"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5844" name="Picture 10">
            <a:extLst>
              <a:ext uri="{FF2B5EF4-FFF2-40B4-BE49-F238E27FC236}">
                <a16:creationId xmlns:a16="http://schemas.microsoft.com/office/drawing/2014/main" id="{CB103BD5-FC7C-07C7-2049-53898D47F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93963"/>
            <a:ext cx="45307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1">
            <a:extLst>
              <a:ext uri="{FF2B5EF4-FFF2-40B4-BE49-F238E27FC236}">
                <a16:creationId xmlns:a16="http://schemas.microsoft.com/office/drawing/2014/main" id="{C838C4C9-93BE-20FA-56F4-0F31DAF91401}"/>
              </a:ext>
            </a:extLst>
          </p:cNvPr>
          <p:cNvSpPr txBox="1">
            <a:spLocks noGrp="1"/>
          </p:cNvSpPr>
          <p:nvPr/>
        </p:nvSpPr>
        <p:spPr bwMode="auto">
          <a:xfrm>
            <a:off x="558800" y="6445250"/>
            <a:ext cx="5207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fld id="{5FC5DA43-FF5D-4B41-BADF-A61296499C5A}" type="slidenum">
              <a:rPr lang="en-US" altLang="en-US" sz="1200" u="none">
                <a:solidFill>
                  <a:schemeClr val="tx1"/>
                </a:solidFill>
                <a:latin typeface="Arial" panose="020B0604020202020204" pitchFamily="34" charset="0"/>
              </a:rPr>
              <a:pPr algn="r"/>
              <a:t>15</a:t>
            </a:fld>
            <a:endParaRPr lang="en-US" altLang="en-US" sz="1200" u="none">
              <a:solidFill>
                <a:schemeClr val="tx1"/>
              </a:solidFill>
              <a:latin typeface="Arial" panose="020B0604020202020204" pitchFamily="34" charset="0"/>
            </a:endParaRPr>
          </a:p>
        </p:txBody>
      </p:sp>
      <p:sp>
        <p:nvSpPr>
          <p:cNvPr id="36866" name="Rectangle 3">
            <a:extLst>
              <a:ext uri="{FF2B5EF4-FFF2-40B4-BE49-F238E27FC236}">
                <a16:creationId xmlns:a16="http://schemas.microsoft.com/office/drawing/2014/main" id="{31182F87-D275-E7F0-FD1A-5DA372B40179}"/>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Secondary flow losses</a:t>
            </a:r>
          </a:p>
          <a:p>
            <a:pPr lvl="1" eaLnBrk="1" hangingPunct="1">
              <a:spcBef>
                <a:spcPct val="20000"/>
              </a:spcBef>
              <a:buClr>
                <a:schemeClr val="accent2"/>
              </a:buClr>
              <a:buFont typeface="Wingdings" panose="05000000000000000000" pitchFamily="2" charset="2"/>
              <a:buChar char="§"/>
            </a:pPr>
            <a:r>
              <a:rPr lang="es-ES" altLang="en-US" sz="1800" u="none">
                <a:solidFill>
                  <a:schemeClr val="tx1"/>
                </a:solidFill>
                <a:latin typeface="Arial" panose="020B0604020202020204" pitchFamily="34" charset="0"/>
              </a:rPr>
              <a:t>Efecto tridimensional</a:t>
            </a: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pic>
        <p:nvPicPr>
          <p:cNvPr id="36867" name="Picture 12">
            <a:extLst>
              <a:ext uri="{FF2B5EF4-FFF2-40B4-BE49-F238E27FC236}">
                <a16:creationId xmlns:a16="http://schemas.microsoft.com/office/drawing/2014/main" id="{8AC5F8A7-E69A-5E15-34A6-294A71C26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1452"/>
          <a:stretch>
            <a:fillRect/>
          </a:stretch>
        </p:blipFill>
        <p:spPr bwMode="auto">
          <a:xfrm>
            <a:off x="573088" y="4826000"/>
            <a:ext cx="65436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6868" name="Picture 9">
            <a:extLst>
              <a:ext uri="{FF2B5EF4-FFF2-40B4-BE49-F238E27FC236}">
                <a16:creationId xmlns:a16="http://schemas.microsoft.com/office/drawing/2014/main" id="{109FD6FB-C635-F42C-EB0E-DBA5E5168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1819275"/>
            <a:ext cx="404812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6869" name="Picture 5">
            <a:extLst>
              <a:ext uri="{FF2B5EF4-FFF2-40B4-BE49-F238E27FC236}">
                <a16:creationId xmlns:a16="http://schemas.microsoft.com/office/drawing/2014/main" id="{98622AC8-9540-0D87-7B4B-61309FD73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388" y="1946275"/>
            <a:ext cx="45910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1">
            <a:extLst>
              <a:ext uri="{FF2B5EF4-FFF2-40B4-BE49-F238E27FC236}">
                <a16:creationId xmlns:a16="http://schemas.microsoft.com/office/drawing/2014/main" id="{114107AF-2D32-4B75-5A69-0CB74388CB87}"/>
              </a:ext>
            </a:extLst>
          </p:cNvPr>
          <p:cNvSpPr txBox="1">
            <a:spLocks noGrp="1"/>
          </p:cNvSpPr>
          <p:nvPr/>
        </p:nvSpPr>
        <p:spPr bwMode="auto">
          <a:xfrm>
            <a:off x="558800" y="6445250"/>
            <a:ext cx="5207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fld id="{BEB14995-5010-4CAE-BC01-B526AE9CDE69}" type="slidenum">
              <a:rPr lang="en-US" altLang="en-US" sz="1200" u="none">
                <a:solidFill>
                  <a:schemeClr val="tx1"/>
                </a:solidFill>
                <a:latin typeface="Arial" panose="020B0604020202020204" pitchFamily="34" charset="0"/>
              </a:rPr>
              <a:pPr algn="r"/>
              <a:t>16</a:t>
            </a:fld>
            <a:endParaRPr lang="en-US" altLang="en-US" sz="1200" u="none">
              <a:solidFill>
                <a:schemeClr val="tx1"/>
              </a:solidFill>
              <a:latin typeface="Arial" panose="020B0604020202020204" pitchFamily="34" charset="0"/>
            </a:endParaRPr>
          </a:p>
        </p:txBody>
      </p:sp>
      <p:sp>
        <p:nvSpPr>
          <p:cNvPr id="37890" name="Rectangle 3">
            <a:extLst>
              <a:ext uri="{FF2B5EF4-FFF2-40B4-BE49-F238E27FC236}">
                <a16:creationId xmlns:a16="http://schemas.microsoft.com/office/drawing/2014/main" id="{F5C1F70B-0E3D-967F-4749-C1021D498DB3}"/>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Secondary flow losses</a:t>
            </a: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pic>
        <p:nvPicPr>
          <p:cNvPr id="37891" name="Picture 1" descr="Yamamoto_secondaryflows.pdf">
            <a:extLst>
              <a:ext uri="{FF2B5EF4-FFF2-40B4-BE49-F238E27FC236}">
                <a16:creationId xmlns:a16="http://schemas.microsoft.com/office/drawing/2014/main" id="{8ADD3A81-4A4E-864B-D84E-EE37C7751D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2713" y="1174750"/>
            <a:ext cx="5626100"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1">
            <a:extLst>
              <a:ext uri="{FF2B5EF4-FFF2-40B4-BE49-F238E27FC236}">
                <a16:creationId xmlns:a16="http://schemas.microsoft.com/office/drawing/2014/main" id="{EC9A944C-C5F6-0494-CA23-266542BE12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5CD2D516-EE7C-4D4E-AC04-0691549C8A74}" type="slidenum">
              <a:rPr lang="en-US" altLang="en-US" sz="1200" u="none">
                <a:solidFill>
                  <a:schemeClr val="tx1"/>
                </a:solidFill>
                <a:latin typeface="Arial" panose="020B0604020202020204" pitchFamily="34" charset="0"/>
              </a:rPr>
              <a:pPr/>
              <a:t>17</a:t>
            </a:fld>
            <a:endParaRPr lang="en-US" altLang="en-US" sz="1200" u="none">
              <a:solidFill>
                <a:schemeClr val="tx1"/>
              </a:solidFill>
              <a:latin typeface="Arial" panose="020B0604020202020204" pitchFamily="34" charset="0"/>
            </a:endParaRPr>
          </a:p>
        </p:txBody>
      </p:sp>
      <p:sp>
        <p:nvSpPr>
          <p:cNvPr id="38914" name="Rectangle 3">
            <a:extLst>
              <a:ext uri="{FF2B5EF4-FFF2-40B4-BE49-F238E27FC236}">
                <a16:creationId xmlns:a16="http://schemas.microsoft.com/office/drawing/2014/main" id="{95034DA4-5233-14F3-6295-F4D3C85C89DE}"/>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Secondary flow losses</a:t>
            </a:r>
          </a:p>
          <a:p>
            <a:pPr eaLnBrk="1" hangingPunct="1">
              <a:spcBef>
                <a:spcPct val="20000"/>
              </a:spcBef>
              <a:buClr>
                <a:schemeClr val="accent2"/>
              </a:buClr>
              <a:buFont typeface="Wingdings" panose="05000000000000000000" pitchFamily="2" charset="2"/>
              <a:buChar char="§"/>
            </a:pPr>
            <a:endParaRPr lang="es-ES" altLang="en-US">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s-ES" altLang="en-US">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s-ES" altLang="en-US">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graphicFrame>
        <p:nvGraphicFramePr>
          <p:cNvPr id="38915" name="Object 2">
            <a:extLst>
              <a:ext uri="{FF2B5EF4-FFF2-40B4-BE49-F238E27FC236}">
                <a16:creationId xmlns:a16="http://schemas.microsoft.com/office/drawing/2014/main" id="{1B6061AE-647F-F89B-A51C-A939319A72B2}"/>
              </a:ext>
            </a:extLst>
          </p:cNvPr>
          <p:cNvGraphicFramePr>
            <a:graphicFrameLocks noChangeAspect="1"/>
          </p:cNvGraphicFramePr>
          <p:nvPr/>
        </p:nvGraphicFramePr>
        <p:xfrm>
          <a:off x="3659188" y="1603375"/>
          <a:ext cx="1292225" cy="889000"/>
        </p:xfrm>
        <a:graphic>
          <a:graphicData uri="http://schemas.openxmlformats.org/presentationml/2006/ole">
            <mc:AlternateContent xmlns:mc="http://schemas.openxmlformats.org/markup-compatibility/2006">
              <mc:Choice xmlns:v="urn:schemas-microsoft-com:vml" Requires="v">
                <p:oleObj name="Equation" r:id="rId2" imgW="571252" imgH="393529" progId="Equation.DSMT4">
                  <p:embed/>
                </p:oleObj>
              </mc:Choice>
              <mc:Fallback>
                <p:oleObj name="Equation" r:id="rId2" imgW="571252" imgH="393529"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188" y="1603375"/>
                        <a:ext cx="12922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6" name="Object 3">
            <a:extLst>
              <a:ext uri="{FF2B5EF4-FFF2-40B4-BE49-F238E27FC236}">
                <a16:creationId xmlns:a16="http://schemas.microsoft.com/office/drawing/2014/main" id="{7183B9D3-BE6C-A8B0-A146-5A0A0651B202}"/>
              </a:ext>
            </a:extLst>
          </p:cNvPr>
          <p:cNvGraphicFramePr>
            <a:graphicFrameLocks noChangeAspect="1"/>
          </p:cNvGraphicFramePr>
          <p:nvPr/>
        </p:nvGraphicFramePr>
        <p:xfrm>
          <a:off x="1301750" y="4575175"/>
          <a:ext cx="3495675" cy="1644650"/>
        </p:xfrm>
        <a:graphic>
          <a:graphicData uri="http://schemas.openxmlformats.org/presentationml/2006/ole">
            <mc:AlternateContent xmlns:mc="http://schemas.openxmlformats.org/markup-compatibility/2006">
              <mc:Choice xmlns:v="urn:schemas-microsoft-com:vml" Requires="v">
                <p:oleObj name="Equation" r:id="rId4" imgW="1993900" imgH="939800" progId="Equation.DSMT4">
                  <p:embed/>
                </p:oleObj>
              </mc:Choice>
              <mc:Fallback>
                <p:oleObj name="Equation" r:id="rId4" imgW="1993900" imgH="9398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1750" y="4575175"/>
                        <a:ext cx="3495675"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17" name="Picture 8">
            <a:extLst>
              <a:ext uri="{FF2B5EF4-FFF2-40B4-BE49-F238E27FC236}">
                <a16:creationId xmlns:a16="http://schemas.microsoft.com/office/drawing/2014/main" id="{062463D3-12DA-D8AF-E3CD-4F45F95D6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425" y="1701800"/>
            <a:ext cx="4554538"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1">
            <a:extLst>
              <a:ext uri="{FF2B5EF4-FFF2-40B4-BE49-F238E27FC236}">
                <a16:creationId xmlns:a16="http://schemas.microsoft.com/office/drawing/2014/main" id="{33D1B3CA-7231-6C75-48CD-EDC30AFD92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72D94204-DC20-4FB0-819A-A6849D9589B7}" type="slidenum">
              <a:rPr lang="en-US" altLang="en-US" sz="1200" u="none">
                <a:solidFill>
                  <a:schemeClr val="tx1"/>
                </a:solidFill>
                <a:latin typeface="Arial" panose="020B0604020202020204" pitchFamily="34" charset="0"/>
              </a:rPr>
              <a:pPr/>
              <a:t>18</a:t>
            </a:fld>
            <a:endParaRPr lang="en-US" altLang="en-US" sz="1200" u="none">
              <a:solidFill>
                <a:schemeClr val="tx1"/>
              </a:solidFill>
              <a:latin typeface="Arial" panose="020B0604020202020204" pitchFamily="34" charset="0"/>
            </a:endParaRPr>
          </a:p>
        </p:txBody>
      </p:sp>
      <p:sp>
        <p:nvSpPr>
          <p:cNvPr id="39938" name="Rectangle 3">
            <a:extLst>
              <a:ext uri="{FF2B5EF4-FFF2-40B4-BE49-F238E27FC236}">
                <a16:creationId xmlns:a16="http://schemas.microsoft.com/office/drawing/2014/main" id="{41B5A0B3-DA66-9B68-EBD7-22ECD4B05EF4}"/>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Clearance losses</a:t>
            </a: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pic>
        <p:nvPicPr>
          <p:cNvPr id="39939" name="Picture 12">
            <a:extLst>
              <a:ext uri="{FF2B5EF4-FFF2-40B4-BE49-F238E27FC236}">
                <a16:creationId xmlns:a16="http://schemas.microsoft.com/office/drawing/2014/main" id="{EF99E2CD-EC6B-32FC-FD7B-3273F00D1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147" b="49986"/>
          <a:stretch>
            <a:fillRect/>
          </a:stretch>
        </p:blipFill>
        <p:spPr bwMode="auto">
          <a:xfrm>
            <a:off x="2038350" y="2106613"/>
            <a:ext cx="5924550" cy="271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9940" name="Picture 13">
            <a:extLst>
              <a:ext uri="{FF2B5EF4-FFF2-40B4-BE49-F238E27FC236}">
                <a16:creationId xmlns:a16="http://schemas.microsoft.com/office/drawing/2014/main" id="{8FF28468-5AD1-02C8-ADA8-A9AB2171D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50" y="4838700"/>
            <a:ext cx="5386388"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9941" name="Rectangle 15">
            <a:extLst>
              <a:ext uri="{FF2B5EF4-FFF2-40B4-BE49-F238E27FC236}">
                <a16:creationId xmlns:a16="http://schemas.microsoft.com/office/drawing/2014/main" id="{1A957A3B-A5E3-B4C1-45C5-E60BC79403B6}"/>
              </a:ext>
            </a:extLst>
          </p:cNvPr>
          <p:cNvSpPr>
            <a:spLocks noChangeArrowheads="1"/>
          </p:cNvSpPr>
          <p:nvPr/>
        </p:nvSpPr>
        <p:spPr bwMode="auto">
          <a:xfrm>
            <a:off x="2403475" y="4365625"/>
            <a:ext cx="428625" cy="32385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5770" tIns="47885" rIns="95770" bIns="47885" anchor="ct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endParaRPr lang="es-ES" altLang="en-US"/>
          </a:p>
        </p:txBody>
      </p:sp>
      <p:sp>
        <p:nvSpPr>
          <p:cNvPr id="39942" name="Rectangle 16">
            <a:extLst>
              <a:ext uri="{FF2B5EF4-FFF2-40B4-BE49-F238E27FC236}">
                <a16:creationId xmlns:a16="http://schemas.microsoft.com/office/drawing/2014/main" id="{8F57D7FF-B361-3C86-608C-A57B48A7C3FE}"/>
              </a:ext>
            </a:extLst>
          </p:cNvPr>
          <p:cNvSpPr>
            <a:spLocks noChangeArrowheads="1"/>
          </p:cNvSpPr>
          <p:nvPr/>
        </p:nvSpPr>
        <p:spPr bwMode="auto">
          <a:xfrm>
            <a:off x="7397750" y="4257675"/>
            <a:ext cx="428625" cy="32385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5770" tIns="47885" rIns="95770" bIns="47885" anchor="ct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endParaRPr lang="es-E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1">
            <a:extLst>
              <a:ext uri="{FF2B5EF4-FFF2-40B4-BE49-F238E27FC236}">
                <a16:creationId xmlns:a16="http://schemas.microsoft.com/office/drawing/2014/main" id="{2E1802BC-9CC8-2B75-9031-27A6BF280645}"/>
              </a:ext>
            </a:extLst>
          </p:cNvPr>
          <p:cNvSpPr txBox="1">
            <a:spLocks noGrp="1"/>
          </p:cNvSpPr>
          <p:nvPr/>
        </p:nvSpPr>
        <p:spPr bwMode="auto">
          <a:xfrm>
            <a:off x="558800" y="6445250"/>
            <a:ext cx="5207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fld id="{1C011BBB-6311-4B87-81BA-BB82BB7926DE}" type="slidenum">
              <a:rPr lang="en-US" altLang="en-US" sz="1200" u="none">
                <a:solidFill>
                  <a:schemeClr val="tx1"/>
                </a:solidFill>
                <a:latin typeface="Arial" panose="020B0604020202020204" pitchFamily="34" charset="0"/>
              </a:rPr>
              <a:pPr algn="r"/>
              <a:t>19</a:t>
            </a:fld>
            <a:endParaRPr lang="en-US" altLang="en-US" sz="1200" u="none">
              <a:solidFill>
                <a:schemeClr val="tx1"/>
              </a:solidFill>
              <a:latin typeface="Arial" panose="020B0604020202020204" pitchFamily="34" charset="0"/>
            </a:endParaRPr>
          </a:p>
        </p:txBody>
      </p:sp>
      <p:sp>
        <p:nvSpPr>
          <p:cNvPr id="40962" name="Rectangle 3">
            <a:extLst>
              <a:ext uri="{FF2B5EF4-FFF2-40B4-BE49-F238E27FC236}">
                <a16:creationId xmlns:a16="http://schemas.microsoft.com/office/drawing/2014/main" id="{89852ED3-2144-3B59-DC2A-E7B1095AB511}"/>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Clearance losses</a:t>
            </a:r>
          </a:p>
          <a:p>
            <a:pPr lvl="2" eaLnBrk="1" hangingPunct="1">
              <a:spcBef>
                <a:spcPct val="20000"/>
              </a:spcBef>
              <a:buClr>
                <a:schemeClr val="accent2"/>
              </a:buClr>
              <a:buFont typeface="Wingdings" panose="05000000000000000000" pitchFamily="2" charset="2"/>
              <a:buChar char="§"/>
            </a:pPr>
            <a:r>
              <a:rPr lang="es-ES" altLang="en-US" sz="1600" u="none">
                <a:solidFill>
                  <a:schemeClr val="tx1"/>
                </a:solidFill>
                <a:latin typeface="Arial" panose="020B0604020202020204" pitchFamily="34" charset="0"/>
              </a:rPr>
              <a:t>Unshrouded blades</a:t>
            </a: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graphicFrame>
        <p:nvGraphicFramePr>
          <p:cNvPr id="40963" name="Object 4">
            <a:extLst>
              <a:ext uri="{FF2B5EF4-FFF2-40B4-BE49-F238E27FC236}">
                <a16:creationId xmlns:a16="http://schemas.microsoft.com/office/drawing/2014/main" id="{3CC7E840-4E8A-230A-715F-1658F2E264A7}"/>
              </a:ext>
            </a:extLst>
          </p:cNvPr>
          <p:cNvGraphicFramePr>
            <a:graphicFrameLocks noChangeAspect="1"/>
          </p:cNvGraphicFramePr>
          <p:nvPr/>
        </p:nvGraphicFramePr>
        <p:xfrm>
          <a:off x="5846763" y="3594100"/>
          <a:ext cx="3719512" cy="2622550"/>
        </p:xfrm>
        <a:graphic>
          <a:graphicData uri="http://schemas.openxmlformats.org/presentationml/2006/ole">
            <mc:AlternateContent xmlns:mc="http://schemas.openxmlformats.org/markup-compatibility/2006">
              <mc:Choice xmlns:v="urn:schemas-microsoft-com:vml" Requires="v">
                <p:oleObj name="Equation" r:id="rId2" imgW="2120900" imgH="1498600" progId="Equation.DSMT4">
                  <p:embed/>
                </p:oleObj>
              </mc:Choice>
              <mc:Fallback>
                <p:oleObj name="Equation" r:id="rId2" imgW="2120900" imgH="14986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763" y="3594100"/>
                        <a:ext cx="3719512"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4" name="Object 5">
            <a:extLst>
              <a:ext uri="{FF2B5EF4-FFF2-40B4-BE49-F238E27FC236}">
                <a16:creationId xmlns:a16="http://schemas.microsoft.com/office/drawing/2014/main" id="{03B207FD-2290-76A0-39E3-2AE9A19009C0}"/>
              </a:ext>
            </a:extLst>
          </p:cNvPr>
          <p:cNvGraphicFramePr>
            <a:graphicFrameLocks noChangeAspect="1"/>
          </p:cNvGraphicFramePr>
          <p:nvPr/>
        </p:nvGraphicFramePr>
        <p:xfrm>
          <a:off x="6677025" y="2605088"/>
          <a:ext cx="1825625" cy="911225"/>
        </p:xfrm>
        <a:graphic>
          <a:graphicData uri="http://schemas.openxmlformats.org/presentationml/2006/ole">
            <mc:AlternateContent xmlns:mc="http://schemas.openxmlformats.org/markup-compatibility/2006">
              <mc:Choice xmlns:v="urn:schemas-microsoft-com:vml" Requires="v">
                <p:oleObj name="Equation" r:id="rId4" imgW="1041400" imgH="520700" progId="Equation.3">
                  <p:embed/>
                </p:oleObj>
              </mc:Choice>
              <mc:Fallback>
                <p:oleObj name="Equation" r:id="rId4" imgW="1041400" imgH="5207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7025" y="2605088"/>
                        <a:ext cx="18256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5" name="Object 10">
            <a:extLst>
              <a:ext uri="{FF2B5EF4-FFF2-40B4-BE49-F238E27FC236}">
                <a16:creationId xmlns:a16="http://schemas.microsoft.com/office/drawing/2014/main" id="{F95443B2-B902-DA00-7085-8A68592B3723}"/>
              </a:ext>
            </a:extLst>
          </p:cNvPr>
          <p:cNvGraphicFramePr>
            <a:graphicFrameLocks noChangeAspect="1"/>
          </p:cNvGraphicFramePr>
          <p:nvPr/>
        </p:nvGraphicFramePr>
        <p:xfrm>
          <a:off x="2222500" y="5756275"/>
          <a:ext cx="1165225" cy="539750"/>
        </p:xfrm>
        <a:graphic>
          <a:graphicData uri="http://schemas.openxmlformats.org/presentationml/2006/ole">
            <mc:AlternateContent xmlns:mc="http://schemas.openxmlformats.org/markup-compatibility/2006">
              <mc:Choice xmlns:v="urn:schemas-microsoft-com:vml" Requires="v">
                <p:oleObj name="Equation" r:id="rId6" imgW="875920" imgH="406224" progId="Equation.DSMT4">
                  <p:embed/>
                </p:oleObj>
              </mc:Choice>
              <mc:Fallback>
                <p:oleObj name="Equation" r:id="rId6" imgW="875920" imgH="406224"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2500" y="5756275"/>
                        <a:ext cx="11652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6" name="Line 16">
            <a:extLst>
              <a:ext uri="{FF2B5EF4-FFF2-40B4-BE49-F238E27FC236}">
                <a16:creationId xmlns:a16="http://schemas.microsoft.com/office/drawing/2014/main" id="{5E762419-8872-CF68-9CCA-EE6DA670B4B0}"/>
              </a:ext>
            </a:extLst>
          </p:cNvPr>
          <p:cNvSpPr>
            <a:spLocks noChangeShapeType="1"/>
          </p:cNvSpPr>
          <p:nvPr/>
        </p:nvSpPr>
        <p:spPr bwMode="auto">
          <a:xfrm>
            <a:off x="865188" y="5659438"/>
            <a:ext cx="3781425"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lIns="95770" tIns="47885" rIns="95770" bIns="47885"/>
          <a:lstStyle/>
          <a:p>
            <a:endParaRPr lang="en-US"/>
          </a:p>
        </p:txBody>
      </p:sp>
      <p:pic>
        <p:nvPicPr>
          <p:cNvPr id="40967" name="Picture 9">
            <a:extLst>
              <a:ext uri="{FF2B5EF4-FFF2-40B4-BE49-F238E27FC236}">
                <a16:creationId xmlns:a16="http://schemas.microsoft.com/office/drawing/2014/main" id="{6CD80CC1-09F1-C152-6EA3-D7B323C9C8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00" y="2667000"/>
            <a:ext cx="559117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1">
            <a:extLst>
              <a:ext uri="{FF2B5EF4-FFF2-40B4-BE49-F238E27FC236}">
                <a16:creationId xmlns:a16="http://schemas.microsoft.com/office/drawing/2014/main" id="{E097A725-FAEF-C6D1-9ADA-7A31BC4994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BA3D2462-8C63-4B56-B546-18502DC9784B}" type="slidenum">
              <a:rPr lang="en-US" altLang="en-US" sz="1200" u="none">
                <a:solidFill>
                  <a:schemeClr val="tx1"/>
                </a:solidFill>
                <a:latin typeface="Arial" panose="020B0604020202020204" pitchFamily="34" charset="0"/>
              </a:rPr>
              <a:pPr/>
              <a:t>2</a:t>
            </a:fld>
            <a:endParaRPr lang="en-US" altLang="en-US" sz="1200" u="none">
              <a:solidFill>
                <a:schemeClr val="tx1"/>
              </a:solidFill>
              <a:latin typeface="Arial" panose="020B0604020202020204" pitchFamily="34" charset="0"/>
            </a:endParaRPr>
          </a:p>
        </p:txBody>
      </p:sp>
      <p:sp>
        <p:nvSpPr>
          <p:cNvPr id="17410" name="Rectangle 3">
            <a:extLst>
              <a:ext uri="{FF2B5EF4-FFF2-40B4-BE49-F238E27FC236}">
                <a16:creationId xmlns:a16="http://schemas.microsoft.com/office/drawing/2014/main" id="{6241351F-91C8-F032-551F-C6875AB186B8}"/>
              </a:ext>
            </a:extLst>
          </p:cNvPr>
          <p:cNvSpPr>
            <a:spLocks noGrp="1" noChangeArrowheads="1"/>
          </p:cNvSpPr>
          <p:nvPr>
            <p:ph type="body" idx="4294967295"/>
          </p:nvPr>
        </p:nvSpPr>
        <p:spPr bwMode="auto">
          <a:xfrm>
            <a:off x="495300" y="714375"/>
            <a:ext cx="8915400" cy="57197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accent2"/>
              </a:buClr>
              <a:buFontTx/>
              <a:buNone/>
            </a:pPr>
            <a:r>
              <a:rPr lang="en-US" altLang="en-US" sz="2700" b="1">
                <a:solidFill>
                  <a:schemeClr val="accent2"/>
                </a:solidFill>
              </a:rPr>
              <a:t>Table of contents</a:t>
            </a:r>
          </a:p>
          <a:p>
            <a:pPr marL="609600" indent="-609600" eaLnBrk="1" hangingPunct="1">
              <a:lnSpc>
                <a:spcPct val="80000"/>
              </a:lnSpc>
              <a:buClr>
                <a:schemeClr val="accent2"/>
              </a:buClr>
              <a:buFontTx/>
              <a:buNone/>
            </a:pPr>
            <a:endParaRPr lang="en-US" altLang="en-US" sz="2700" b="1">
              <a:solidFill>
                <a:schemeClr val="accent2"/>
              </a:solidFill>
            </a:endParaRP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6.1. </a:t>
            </a:r>
            <a:r>
              <a:rPr lang="en-US" altLang="en-US" sz="1800" b="1"/>
              <a:t>Introduction</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6.2.</a:t>
            </a:r>
            <a:r>
              <a:rPr lang="en-US" altLang="en-US" sz="1800" b="1">
                <a:solidFill>
                  <a:schemeClr val="folHlink"/>
                </a:solidFill>
              </a:rPr>
              <a:t> </a:t>
            </a:r>
            <a:r>
              <a:rPr lang="en-US" altLang="en-US" sz="1800" b="1"/>
              <a:t>Expansion cascade</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6.3.</a:t>
            </a:r>
            <a:r>
              <a:rPr lang="en-US" altLang="en-US" sz="1800" b="1"/>
              <a:t> Loss correlations: Traupel</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rgbClr val="2D2DB9"/>
                </a:solidFill>
              </a:rPr>
              <a:t>6.4. </a:t>
            </a:r>
            <a:r>
              <a:rPr lang="en-US" altLang="en-US" sz="1800" b="1"/>
              <a:t>Loss correlations: Ainley y Mathieson</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6.5. </a:t>
            </a:r>
            <a:r>
              <a:rPr lang="en-US" altLang="en-US" sz="1800" b="1"/>
              <a:t>Loss correlations: Soderberg</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6.6. </a:t>
            </a:r>
            <a:r>
              <a:rPr lang="en-US" altLang="en-US" sz="1800" b="1"/>
              <a:t>Efficiency definition</a:t>
            </a:r>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 typeface="Wingdings" panose="05000000000000000000" pitchFamily="2" charset="2"/>
              <a:buNone/>
            </a:pPr>
            <a:endParaRPr lang="en-US" altLang="en-US" sz="1800" b="1">
              <a:solidFill>
                <a:schemeClr val="folHlink"/>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1">
            <a:extLst>
              <a:ext uri="{FF2B5EF4-FFF2-40B4-BE49-F238E27FC236}">
                <a16:creationId xmlns:a16="http://schemas.microsoft.com/office/drawing/2014/main" id="{AE4B423B-2ACE-45CF-4A32-79465F7E75C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F157DC61-49C2-43C2-B40F-A57A2F437E48}" type="slidenum">
              <a:rPr lang="en-US" altLang="en-US" sz="1200" u="none">
                <a:solidFill>
                  <a:schemeClr val="tx1"/>
                </a:solidFill>
                <a:latin typeface="Arial" panose="020B0604020202020204" pitchFamily="34" charset="0"/>
              </a:rPr>
              <a:pPr/>
              <a:t>20</a:t>
            </a:fld>
            <a:endParaRPr lang="en-US" altLang="en-US" sz="1200" u="none">
              <a:solidFill>
                <a:schemeClr val="tx1"/>
              </a:solidFill>
              <a:latin typeface="Arial" panose="020B0604020202020204" pitchFamily="34" charset="0"/>
            </a:endParaRPr>
          </a:p>
        </p:txBody>
      </p:sp>
      <p:sp>
        <p:nvSpPr>
          <p:cNvPr id="41986" name="Rectangle 3">
            <a:extLst>
              <a:ext uri="{FF2B5EF4-FFF2-40B4-BE49-F238E27FC236}">
                <a16:creationId xmlns:a16="http://schemas.microsoft.com/office/drawing/2014/main" id="{083E6037-0985-269D-E0B2-3F336A7C97EC}"/>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n-US" altLang="en-US">
                <a:solidFill>
                  <a:schemeClr val="tx1"/>
                </a:solidFill>
                <a:latin typeface="Arial" panose="020B0604020202020204" pitchFamily="34" charset="0"/>
              </a:rPr>
              <a:t>Clearance losses</a:t>
            </a:r>
          </a:p>
          <a:p>
            <a:pPr lvl="1" eaLnBrk="1" hangingPunct="1">
              <a:spcBef>
                <a:spcPct val="20000"/>
              </a:spcBef>
              <a:buClr>
                <a:schemeClr val="accent2"/>
              </a:buClr>
              <a:buFont typeface="Wingdings" panose="05000000000000000000" pitchFamily="2" charset="2"/>
              <a:buChar char="§"/>
            </a:pPr>
            <a:r>
              <a:rPr lang="en-US" altLang="en-US" sz="1600" u="none">
                <a:solidFill>
                  <a:schemeClr val="tx1"/>
                </a:solidFill>
                <a:latin typeface="Arial" panose="020B0604020202020204" pitchFamily="34" charset="0"/>
              </a:rPr>
              <a:t>Unshrouded blades</a:t>
            </a: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Times New Roman" panose="02020603050405020304" pitchFamily="18" charset="0"/>
            </a:endParaRPr>
          </a:p>
        </p:txBody>
      </p:sp>
      <p:graphicFrame>
        <p:nvGraphicFramePr>
          <p:cNvPr id="41987" name="Object 3">
            <a:extLst>
              <a:ext uri="{FF2B5EF4-FFF2-40B4-BE49-F238E27FC236}">
                <a16:creationId xmlns:a16="http://schemas.microsoft.com/office/drawing/2014/main" id="{056FB833-0A2B-97F4-0BB9-1ACD1FD4C865}"/>
              </a:ext>
            </a:extLst>
          </p:cNvPr>
          <p:cNvGraphicFramePr>
            <a:graphicFrameLocks noChangeAspect="1"/>
          </p:cNvGraphicFramePr>
          <p:nvPr/>
        </p:nvGraphicFramePr>
        <p:xfrm>
          <a:off x="4618038" y="2716213"/>
          <a:ext cx="3584575" cy="2622550"/>
        </p:xfrm>
        <a:graphic>
          <a:graphicData uri="http://schemas.openxmlformats.org/presentationml/2006/ole">
            <mc:AlternateContent xmlns:mc="http://schemas.openxmlformats.org/markup-compatibility/2006">
              <mc:Choice xmlns:v="urn:schemas-microsoft-com:vml" Requires="v">
                <p:oleObj name="Equation" r:id="rId2" imgW="2044700" imgH="1498600" progId="Equation.DSMT4">
                  <p:embed/>
                </p:oleObj>
              </mc:Choice>
              <mc:Fallback>
                <p:oleObj name="Equation" r:id="rId2" imgW="2044700" imgH="14986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038" y="2716213"/>
                        <a:ext cx="358457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988" name="Picture 5">
            <a:extLst>
              <a:ext uri="{FF2B5EF4-FFF2-40B4-BE49-F238E27FC236}">
                <a16:creationId xmlns:a16="http://schemas.microsoft.com/office/drawing/2014/main" id="{5B4A2C0C-97AC-7EEB-0C7F-AAFDCB064E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389"/>
          <a:stretch>
            <a:fillRect/>
          </a:stretch>
        </p:blipFill>
        <p:spPr bwMode="auto">
          <a:xfrm>
            <a:off x="661988" y="2486025"/>
            <a:ext cx="3425825"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1">
            <a:extLst>
              <a:ext uri="{FF2B5EF4-FFF2-40B4-BE49-F238E27FC236}">
                <a16:creationId xmlns:a16="http://schemas.microsoft.com/office/drawing/2014/main" id="{F058EAD3-1F2D-5622-8F77-62B24A3F4DD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7E2FCFA5-588C-4B62-9E41-A340DFED988A}" type="slidenum">
              <a:rPr lang="en-US" altLang="en-US" sz="1200" u="none">
                <a:solidFill>
                  <a:schemeClr val="tx1"/>
                </a:solidFill>
                <a:latin typeface="Arial" panose="020B0604020202020204" pitchFamily="34" charset="0"/>
              </a:rPr>
              <a:pPr/>
              <a:t>21</a:t>
            </a:fld>
            <a:endParaRPr lang="en-US" altLang="en-US" sz="1200" u="none">
              <a:solidFill>
                <a:schemeClr val="tx1"/>
              </a:solidFill>
              <a:latin typeface="Arial" panose="020B0604020202020204" pitchFamily="34" charset="0"/>
            </a:endParaRPr>
          </a:p>
        </p:txBody>
      </p:sp>
      <p:sp>
        <p:nvSpPr>
          <p:cNvPr id="43010" name="Rectangle 3">
            <a:extLst>
              <a:ext uri="{FF2B5EF4-FFF2-40B4-BE49-F238E27FC236}">
                <a16:creationId xmlns:a16="http://schemas.microsoft.com/office/drawing/2014/main" id="{596CAD90-AA84-BE7A-EE26-4EE00F3F2CF0}"/>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Clearance losses</a:t>
            </a:r>
          </a:p>
          <a:p>
            <a:pPr lvl="1" eaLnBrk="1" hangingPunct="1">
              <a:spcBef>
                <a:spcPct val="20000"/>
              </a:spcBef>
              <a:buClr>
                <a:schemeClr val="accent2"/>
              </a:buClr>
              <a:buFont typeface="Wingdings" panose="05000000000000000000" pitchFamily="2" charset="2"/>
              <a:buChar char="§"/>
            </a:pPr>
            <a:r>
              <a:rPr lang="es-ES" altLang="en-US" sz="1800" u="none">
                <a:solidFill>
                  <a:schemeClr val="tx1"/>
                </a:solidFill>
                <a:latin typeface="Arial" panose="020B0604020202020204" pitchFamily="34" charset="0"/>
              </a:rPr>
              <a:t>U</a:t>
            </a:r>
            <a:r>
              <a:rPr lang="es-ES" altLang="en-US" sz="1600" u="none">
                <a:solidFill>
                  <a:schemeClr val="tx1"/>
                </a:solidFill>
                <a:latin typeface="Arial" panose="020B0604020202020204" pitchFamily="34" charset="0"/>
              </a:rPr>
              <a:t>nshrouded blades</a:t>
            </a: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graphicFrame>
        <p:nvGraphicFramePr>
          <p:cNvPr id="43011" name="Object 2">
            <a:extLst>
              <a:ext uri="{FF2B5EF4-FFF2-40B4-BE49-F238E27FC236}">
                <a16:creationId xmlns:a16="http://schemas.microsoft.com/office/drawing/2014/main" id="{55BC8FFD-4B7E-56D2-4199-7603D322A04B}"/>
              </a:ext>
            </a:extLst>
          </p:cNvPr>
          <p:cNvGraphicFramePr>
            <a:graphicFrameLocks noChangeAspect="1"/>
          </p:cNvGraphicFramePr>
          <p:nvPr/>
        </p:nvGraphicFramePr>
        <p:xfrm>
          <a:off x="5964238" y="1255713"/>
          <a:ext cx="3265487" cy="2722562"/>
        </p:xfrm>
        <a:graphic>
          <a:graphicData uri="http://schemas.openxmlformats.org/presentationml/2006/ole">
            <mc:AlternateContent xmlns:mc="http://schemas.openxmlformats.org/markup-compatibility/2006">
              <mc:Choice xmlns:v="urn:schemas-microsoft-com:vml" Requires="v">
                <p:oleObj name="Equation" r:id="rId2" imgW="1930400" imgH="1612900" progId="Equation.3">
                  <p:embed/>
                </p:oleObj>
              </mc:Choice>
              <mc:Fallback>
                <p:oleObj name="Equation" r:id="rId2" imgW="1930400" imgH="16129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238" y="1255713"/>
                        <a:ext cx="3265487"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3012" name="Picture 8">
            <a:extLst>
              <a:ext uri="{FF2B5EF4-FFF2-40B4-BE49-F238E27FC236}">
                <a16:creationId xmlns:a16="http://schemas.microsoft.com/office/drawing/2014/main" id="{65009F5B-7EF3-9EAA-F0E3-743110A53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2603500"/>
            <a:ext cx="5364163"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0">
            <a:extLst>
              <a:ext uri="{FF2B5EF4-FFF2-40B4-BE49-F238E27FC236}">
                <a16:creationId xmlns:a16="http://schemas.microsoft.com/office/drawing/2014/main" id="{F9EE92EA-561B-76A6-525D-D3A1A5D5A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438" y="4097338"/>
            <a:ext cx="42005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a:extLst>
              <a:ext uri="{FF2B5EF4-FFF2-40B4-BE49-F238E27FC236}">
                <a16:creationId xmlns:a16="http://schemas.microsoft.com/office/drawing/2014/main" id="{442C6540-F376-9EFE-AA37-8F6D10A6AC2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38099345-BB4A-4744-AA6D-4C0081D4A786}" type="slidenum">
              <a:rPr lang="en-US" altLang="en-US" sz="1200" u="none">
                <a:solidFill>
                  <a:schemeClr val="tx1"/>
                </a:solidFill>
                <a:latin typeface="Arial" panose="020B0604020202020204" pitchFamily="34" charset="0"/>
              </a:rPr>
              <a:pPr/>
              <a:t>22</a:t>
            </a:fld>
            <a:endParaRPr lang="en-US" altLang="en-US" sz="1200" u="none">
              <a:solidFill>
                <a:schemeClr val="tx1"/>
              </a:solidFill>
              <a:latin typeface="Arial" panose="020B0604020202020204" pitchFamily="34" charset="0"/>
            </a:endParaRPr>
          </a:p>
        </p:txBody>
      </p:sp>
      <p:sp>
        <p:nvSpPr>
          <p:cNvPr id="44034" name="Rectangle 3">
            <a:extLst>
              <a:ext uri="{FF2B5EF4-FFF2-40B4-BE49-F238E27FC236}">
                <a16:creationId xmlns:a16="http://schemas.microsoft.com/office/drawing/2014/main" id="{1E029381-FF84-6194-58FD-B9D11DD2A7E2}"/>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Clearance losses</a:t>
            </a:r>
          </a:p>
          <a:p>
            <a:pPr lvl="2" eaLnBrk="1" hangingPunct="1">
              <a:spcBef>
                <a:spcPct val="20000"/>
              </a:spcBef>
              <a:buClr>
                <a:schemeClr val="accent2"/>
              </a:buClr>
              <a:buFont typeface="Wingdings" panose="05000000000000000000" pitchFamily="2" charset="2"/>
              <a:buChar char="§"/>
            </a:pPr>
            <a:r>
              <a:rPr lang="es-ES" altLang="en-US" sz="1600" u="none">
                <a:solidFill>
                  <a:schemeClr val="tx1"/>
                </a:solidFill>
                <a:latin typeface="Arial" panose="020B0604020202020204" pitchFamily="34" charset="0"/>
              </a:rPr>
              <a:t>shrouded blades</a:t>
            </a: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graphicFrame>
        <p:nvGraphicFramePr>
          <p:cNvPr id="44035" name="Object 2">
            <a:extLst>
              <a:ext uri="{FF2B5EF4-FFF2-40B4-BE49-F238E27FC236}">
                <a16:creationId xmlns:a16="http://schemas.microsoft.com/office/drawing/2014/main" id="{108B3F82-16AC-A4A6-53F6-3B42BD4849E0}"/>
              </a:ext>
            </a:extLst>
          </p:cNvPr>
          <p:cNvGraphicFramePr>
            <a:graphicFrameLocks noChangeAspect="1"/>
          </p:cNvGraphicFramePr>
          <p:nvPr/>
        </p:nvGraphicFramePr>
        <p:xfrm>
          <a:off x="4746625" y="2262188"/>
          <a:ext cx="1417638" cy="917575"/>
        </p:xfrm>
        <a:graphic>
          <a:graphicData uri="http://schemas.openxmlformats.org/presentationml/2006/ole">
            <mc:AlternateContent xmlns:mc="http://schemas.openxmlformats.org/markup-compatibility/2006">
              <mc:Choice xmlns:v="urn:schemas-microsoft-com:vml" Requires="v">
                <p:oleObj name="Equation" r:id="rId2" imgW="723900" imgH="469900" progId="Equation.3">
                  <p:embed/>
                </p:oleObj>
              </mc:Choice>
              <mc:Fallback>
                <p:oleObj name="Equation" r:id="rId2" imgW="723900" imgH="4699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25" y="2262188"/>
                        <a:ext cx="141763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6" name="Object 3">
            <a:extLst>
              <a:ext uri="{FF2B5EF4-FFF2-40B4-BE49-F238E27FC236}">
                <a16:creationId xmlns:a16="http://schemas.microsoft.com/office/drawing/2014/main" id="{39C1AC04-6139-63E5-0E1A-FB1289D49C60}"/>
              </a:ext>
            </a:extLst>
          </p:cNvPr>
          <p:cNvGraphicFramePr>
            <a:graphicFrameLocks noChangeAspect="1"/>
          </p:cNvGraphicFramePr>
          <p:nvPr/>
        </p:nvGraphicFramePr>
        <p:xfrm>
          <a:off x="280988" y="3763963"/>
          <a:ext cx="4997450" cy="2373312"/>
        </p:xfrm>
        <a:graphic>
          <a:graphicData uri="http://schemas.openxmlformats.org/presentationml/2006/ole">
            <mc:AlternateContent xmlns:mc="http://schemas.openxmlformats.org/markup-compatibility/2006">
              <mc:Choice xmlns:v="urn:schemas-microsoft-com:vml" Requires="v">
                <p:oleObj name="Equation" r:id="rId4" imgW="3175000" imgH="1511300" progId="Equation.3">
                  <p:embed/>
                </p:oleObj>
              </mc:Choice>
              <mc:Fallback>
                <p:oleObj name="Equation" r:id="rId4" imgW="3175000" imgH="15113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88" y="3763963"/>
                        <a:ext cx="4997450"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7" name="Object 4">
            <a:extLst>
              <a:ext uri="{FF2B5EF4-FFF2-40B4-BE49-F238E27FC236}">
                <a16:creationId xmlns:a16="http://schemas.microsoft.com/office/drawing/2014/main" id="{915844EE-6C30-7EE5-D402-0B7525FF4E58}"/>
              </a:ext>
            </a:extLst>
          </p:cNvPr>
          <p:cNvGraphicFramePr>
            <a:graphicFrameLocks noChangeAspect="1"/>
          </p:cNvGraphicFramePr>
          <p:nvPr/>
        </p:nvGraphicFramePr>
        <p:xfrm>
          <a:off x="5626100" y="3846513"/>
          <a:ext cx="3910013" cy="1762125"/>
        </p:xfrm>
        <a:graphic>
          <a:graphicData uri="http://schemas.openxmlformats.org/presentationml/2006/ole">
            <mc:AlternateContent xmlns:mc="http://schemas.openxmlformats.org/markup-compatibility/2006">
              <mc:Choice xmlns:v="urn:schemas-microsoft-com:vml" Requires="v">
                <p:oleObj name="Equation" r:id="rId6" imgW="2641600" imgH="1193800" progId="Equation.3">
                  <p:embed/>
                </p:oleObj>
              </mc:Choice>
              <mc:Fallback>
                <p:oleObj name="Equation" r:id="rId6" imgW="2641600" imgH="11938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100" y="3846513"/>
                        <a:ext cx="3910013"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8" name="Oval 14">
            <a:extLst>
              <a:ext uri="{FF2B5EF4-FFF2-40B4-BE49-F238E27FC236}">
                <a16:creationId xmlns:a16="http://schemas.microsoft.com/office/drawing/2014/main" id="{1733CFC8-4410-7005-5D30-63D30FC6B682}"/>
              </a:ext>
            </a:extLst>
          </p:cNvPr>
          <p:cNvSpPr>
            <a:spLocks noChangeArrowheads="1"/>
          </p:cNvSpPr>
          <p:nvPr/>
        </p:nvSpPr>
        <p:spPr bwMode="auto">
          <a:xfrm>
            <a:off x="4176713" y="5140325"/>
            <a:ext cx="1173162" cy="1025525"/>
          </a:xfrm>
          <a:prstGeom prst="ellipse">
            <a:avLst/>
          </a:prstGeom>
          <a:noFill/>
          <a:ln w="254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5770" tIns="47885" rIns="95770" bIns="47885" anchor="ct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endParaRPr lang="es-ES" altLang="en-US"/>
          </a:p>
        </p:txBody>
      </p:sp>
      <p:sp>
        <p:nvSpPr>
          <p:cNvPr id="44039" name="Line 15">
            <a:extLst>
              <a:ext uri="{FF2B5EF4-FFF2-40B4-BE49-F238E27FC236}">
                <a16:creationId xmlns:a16="http://schemas.microsoft.com/office/drawing/2014/main" id="{4DF40FCF-2696-4857-E798-869D11A3C9DE}"/>
              </a:ext>
            </a:extLst>
          </p:cNvPr>
          <p:cNvSpPr>
            <a:spLocks noChangeShapeType="1"/>
          </p:cNvSpPr>
          <p:nvPr/>
        </p:nvSpPr>
        <p:spPr bwMode="auto">
          <a:xfrm>
            <a:off x="5276850" y="5918200"/>
            <a:ext cx="493713" cy="61913"/>
          </a:xfrm>
          <a:prstGeom prst="line">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txBody>
          <a:bodyPr lIns="95770" tIns="47885" rIns="95770" bIns="47885"/>
          <a:lstStyle/>
          <a:p>
            <a:endParaRPr lang="en-US"/>
          </a:p>
        </p:txBody>
      </p:sp>
      <p:sp>
        <p:nvSpPr>
          <p:cNvPr id="44040" name="Text Box 16">
            <a:extLst>
              <a:ext uri="{FF2B5EF4-FFF2-40B4-BE49-F238E27FC236}">
                <a16:creationId xmlns:a16="http://schemas.microsoft.com/office/drawing/2014/main" id="{A4EAFF3A-B1A4-40D0-C623-7F00112D5AA8}"/>
              </a:ext>
            </a:extLst>
          </p:cNvPr>
          <p:cNvSpPr txBox="1">
            <a:spLocks noChangeArrowheads="1"/>
          </p:cNvSpPr>
          <p:nvPr/>
        </p:nvSpPr>
        <p:spPr bwMode="auto">
          <a:xfrm>
            <a:off x="6227763" y="5622925"/>
            <a:ext cx="21907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5770" tIns="47885" rIns="95770" bIns="47885">
            <a:spAutoFit/>
          </a:bodyPr>
          <a:lstStyle>
            <a:lvl1pPr defTabSz="957263">
              <a:defRPr sz="2000" u="sng">
                <a:solidFill>
                  <a:schemeClr val="accent2"/>
                </a:solidFill>
                <a:latin typeface="Arial Narrow" panose="020B0606020202030204" pitchFamily="34" charset="0"/>
                <a:ea typeface="MS PGothic" panose="020B0600070205080204" pitchFamily="34" charset="-128"/>
              </a:defRPr>
            </a:lvl1pPr>
            <a:lvl2pPr marL="742950" indent="-285750" defTabSz="957263">
              <a:defRPr sz="2000" u="sng">
                <a:solidFill>
                  <a:schemeClr val="accent2"/>
                </a:solidFill>
                <a:latin typeface="Arial Narrow" panose="020B0606020202030204" pitchFamily="34" charset="0"/>
                <a:ea typeface="MS PGothic" panose="020B0600070205080204" pitchFamily="34" charset="-128"/>
              </a:defRPr>
            </a:lvl2pPr>
            <a:lvl3pPr marL="1143000" indent="-228600" defTabSz="957263">
              <a:defRPr sz="2000" u="sng">
                <a:solidFill>
                  <a:schemeClr val="accent2"/>
                </a:solidFill>
                <a:latin typeface="Arial Narrow" panose="020B0606020202030204" pitchFamily="34" charset="0"/>
                <a:ea typeface="MS PGothic" panose="020B0600070205080204" pitchFamily="34" charset="-128"/>
              </a:defRPr>
            </a:lvl3pPr>
            <a:lvl4pPr marL="1600200" indent="-228600" defTabSz="957263">
              <a:defRPr sz="2000" u="sng">
                <a:solidFill>
                  <a:schemeClr val="accent2"/>
                </a:solidFill>
                <a:latin typeface="Arial Narrow" panose="020B0606020202030204" pitchFamily="34" charset="0"/>
                <a:ea typeface="MS PGothic" panose="020B0600070205080204" pitchFamily="34" charset="-128"/>
              </a:defRPr>
            </a:lvl4pPr>
            <a:lvl5pPr marL="2057400" indent="-228600" defTabSz="957263">
              <a:defRPr sz="2000" u="sng">
                <a:solidFill>
                  <a:schemeClr val="accent2"/>
                </a:solidFill>
                <a:latin typeface="Arial Narrow" panose="020B0606020202030204" pitchFamily="34" charset="0"/>
                <a:ea typeface="MS PGothic" panose="020B0600070205080204" pitchFamily="34" charset="-128"/>
              </a:defRPr>
            </a:lvl5pPr>
            <a:lvl6pPr marL="25146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ctr">
              <a:spcBef>
                <a:spcPct val="10000"/>
              </a:spcBef>
            </a:pPr>
            <a:r>
              <a:rPr lang="en-US" altLang="en-US" sz="1800" u="none">
                <a:solidFill>
                  <a:schemeClr val="tx1"/>
                </a:solidFill>
                <a:latin typeface="Arial" panose="020B0604020202020204" pitchFamily="34" charset="0"/>
              </a:rPr>
              <a:t>Pressure difference</a:t>
            </a:r>
          </a:p>
          <a:p>
            <a:pPr algn="ctr">
              <a:spcBef>
                <a:spcPct val="10000"/>
              </a:spcBef>
            </a:pPr>
            <a:r>
              <a:rPr lang="en-US" altLang="en-US" sz="1800" u="none">
                <a:solidFill>
                  <a:schemeClr val="tx1"/>
                </a:solidFill>
                <a:latin typeface="Arial" panose="020B0604020202020204" pitchFamily="34" charset="0"/>
              </a:rPr>
              <a:t>Main flow - cavity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1">
            <a:extLst>
              <a:ext uri="{FF2B5EF4-FFF2-40B4-BE49-F238E27FC236}">
                <a16:creationId xmlns:a16="http://schemas.microsoft.com/office/drawing/2014/main" id="{24F9017E-E52C-8F15-4BB3-083E6EC032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4C5C111E-A633-4EC5-BD0F-0B44909305AB}" type="slidenum">
              <a:rPr lang="en-US" altLang="en-US" sz="1200" u="none">
                <a:solidFill>
                  <a:schemeClr val="tx1"/>
                </a:solidFill>
                <a:latin typeface="Arial" panose="020B0604020202020204" pitchFamily="34" charset="0"/>
              </a:rPr>
              <a:pPr/>
              <a:t>23</a:t>
            </a:fld>
            <a:endParaRPr lang="en-US" altLang="en-US" sz="1200" u="none">
              <a:solidFill>
                <a:schemeClr val="tx1"/>
              </a:solidFill>
              <a:latin typeface="Arial" panose="020B0604020202020204" pitchFamily="34" charset="0"/>
            </a:endParaRPr>
          </a:p>
        </p:txBody>
      </p:sp>
      <p:sp>
        <p:nvSpPr>
          <p:cNvPr id="45058" name="Rectangle 3">
            <a:extLst>
              <a:ext uri="{FF2B5EF4-FFF2-40B4-BE49-F238E27FC236}">
                <a16:creationId xmlns:a16="http://schemas.microsoft.com/office/drawing/2014/main" id="{94D20993-27DF-BF8D-A631-FB5AA6B8E6C5}"/>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Clearance losses</a:t>
            </a:r>
          </a:p>
          <a:p>
            <a:pPr lvl="2" eaLnBrk="1" hangingPunct="1">
              <a:spcBef>
                <a:spcPct val="20000"/>
              </a:spcBef>
              <a:buClr>
                <a:schemeClr val="accent2"/>
              </a:buClr>
              <a:buFont typeface="Wingdings" panose="05000000000000000000" pitchFamily="2" charset="2"/>
              <a:buChar char="§"/>
            </a:pPr>
            <a:r>
              <a:rPr lang="es-ES" altLang="en-US" sz="1600" u="none">
                <a:solidFill>
                  <a:schemeClr val="tx1"/>
                </a:solidFill>
                <a:latin typeface="Arial" panose="020B0604020202020204" pitchFamily="34" charset="0"/>
              </a:rPr>
              <a:t>shrouded blades</a:t>
            </a: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graphicFrame>
        <p:nvGraphicFramePr>
          <p:cNvPr id="45059" name="Object 2">
            <a:extLst>
              <a:ext uri="{FF2B5EF4-FFF2-40B4-BE49-F238E27FC236}">
                <a16:creationId xmlns:a16="http://schemas.microsoft.com/office/drawing/2014/main" id="{3FCDC9EA-6AB8-6E1A-487C-7254D8CB309E}"/>
              </a:ext>
            </a:extLst>
          </p:cNvPr>
          <p:cNvGraphicFramePr>
            <a:graphicFrameLocks noChangeAspect="1"/>
          </p:cNvGraphicFramePr>
          <p:nvPr/>
        </p:nvGraphicFramePr>
        <p:xfrm>
          <a:off x="1228725" y="2803525"/>
          <a:ext cx="1304925" cy="844550"/>
        </p:xfrm>
        <a:graphic>
          <a:graphicData uri="http://schemas.openxmlformats.org/presentationml/2006/ole">
            <mc:AlternateContent xmlns:mc="http://schemas.openxmlformats.org/markup-compatibility/2006">
              <mc:Choice xmlns:v="urn:schemas-microsoft-com:vml" Requires="v">
                <p:oleObj name="Equation" r:id="rId2" imgW="723900" imgH="469900" progId="Equation.3">
                  <p:embed/>
                </p:oleObj>
              </mc:Choice>
              <mc:Fallback>
                <p:oleObj name="Equation" r:id="rId2" imgW="723900" imgH="4699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2803525"/>
                        <a:ext cx="130492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0" name="Object 3">
            <a:extLst>
              <a:ext uri="{FF2B5EF4-FFF2-40B4-BE49-F238E27FC236}">
                <a16:creationId xmlns:a16="http://schemas.microsoft.com/office/drawing/2014/main" id="{42A1B058-FB5D-6EEF-03C4-D331700E8819}"/>
              </a:ext>
            </a:extLst>
          </p:cNvPr>
          <p:cNvGraphicFramePr>
            <a:graphicFrameLocks noChangeAspect="1"/>
          </p:cNvGraphicFramePr>
          <p:nvPr/>
        </p:nvGraphicFramePr>
        <p:xfrm>
          <a:off x="498475" y="3825875"/>
          <a:ext cx="4006850" cy="879475"/>
        </p:xfrm>
        <a:graphic>
          <a:graphicData uri="http://schemas.openxmlformats.org/presentationml/2006/ole">
            <mc:AlternateContent xmlns:mc="http://schemas.openxmlformats.org/markup-compatibility/2006">
              <mc:Choice xmlns:v="urn:schemas-microsoft-com:vml" Requires="v">
                <p:oleObj name="Equation" r:id="rId4" imgW="2425700" imgH="533400" progId="Equation.3">
                  <p:embed/>
                </p:oleObj>
              </mc:Choice>
              <mc:Fallback>
                <p:oleObj name="Equation" r:id="rId4" imgW="2425700" imgH="5334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75" y="3825875"/>
                        <a:ext cx="40068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5061" name="Picture 7">
            <a:extLst>
              <a:ext uri="{FF2B5EF4-FFF2-40B4-BE49-F238E27FC236}">
                <a16:creationId xmlns:a16="http://schemas.microsoft.com/office/drawing/2014/main" id="{A29ED495-4A94-BCDB-CA50-72E156EBC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0" y="1781175"/>
            <a:ext cx="4933950"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1">
            <a:extLst>
              <a:ext uri="{FF2B5EF4-FFF2-40B4-BE49-F238E27FC236}">
                <a16:creationId xmlns:a16="http://schemas.microsoft.com/office/drawing/2014/main" id="{59B9E99E-D797-0832-875E-9718FE6454F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2CB4B2BF-4321-48D2-859A-C8B609543BFB}" type="slidenum">
              <a:rPr lang="en-US" altLang="en-US" sz="1200" u="none">
                <a:solidFill>
                  <a:schemeClr val="tx1"/>
                </a:solidFill>
                <a:latin typeface="Arial" panose="020B0604020202020204" pitchFamily="34" charset="0"/>
              </a:rPr>
              <a:pPr/>
              <a:t>24</a:t>
            </a:fld>
            <a:endParaRPr lang="en-US" altLang="en-US" sz="1200" u="none">
              <a:solidFill>
                <a:schemeClr val="tx1"/>
              </a:solidFill>
              <a:latin typeface="Arial" panose="020B0604020202020204" pitchFamily="34" charset="0"/>
            </a:endParaRPr>
          </a:p>
        </p:txBody>
      </p:sp>
      <p:sp>
        <p:nvSpPr>
          <p:cNvPr id="46082" name="Rectangle 3">
            <a:extLst>
              <a:ext uri="{FF2B5EF4-FFF2-40B4-BE49-F238E27FC236}">
                <a16:creationId xmlns:a16="http://schemas.microsoft.com/office/drawing/2014/main" id="{01616EE7-5A6F-60B6-65F7-081454F4FEBE}"/>
              </a:ext>
            </a:extLst>
          </p:cNvPr>
          <p:cNvSpPr>
            <a:spLocks noChangeArrowheads="1"/>
          </p:cNvSpPr>
          <p:nvPr/>
        </p:nvSpPr>
        <p:spPr bwMode="auto">
          <a:xfrm>
            <a:off x="495300" y="714375"/>
            <a:ext cx="8915400" cy="5719763"/>
          </a:xfrm>
          <a:prstGeom prst="rect">
            <a:avLst/>
          </a:prstGeom>
          <a:noFill/>
          <a:ln>
            <a:noFill/>
          </a:ln>
          <a:extLst>
            <a:ext uri="{909E8E84-426E-40dd-AFC4-6F175D3DCCD1}"/>
            <a:ext uri="{91240B29-F687-4f45-9708-019B960494DF}"/>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pPr>
            <a:r>
              <a:rPr lang="es-ES" altLang="en-US">
                <a:solidFill>
                  <a:schemeClr val="tx1"/>
                </a:solidFill>
                <a:latin typeface="Arial" panose="020B0604020202020204" pitchFamily="34" charset="0"/>
              </a:rPr>
              <a:t>Clearance losses</a:t>
            </a:r>
          </a:p>
          <a:p>
            <a:pPr lvl="1" eaLnBrk="1" hangingPunct="1">
              <a:spcBef>
                <a:spcPct val="20000"/>
              </a:spcBef>
              <a:buClr>
                <a:schemeClr val="accent2"/>
              </a:buClr>
              <a:buFont typeface="Wingdings" panose="05000000000000000000" pitchFamily="2" charset="2"/>
              <a:buChar char="§"/>
            </a:pPr>
            <a:r>
              <a:rPr lang="es-ES" altLang="en-US" sz="1600" u="none">
                <a:solidFill>
                  <a:schemeClr val="tx1"/>
                </a:solidFill>
                <a:latin typeface="Arial" panose="020B0604020202020204" pitchFamily="34" charset="0"/>
              </a:rPr>
              <a:t>shrouded blades</a:t>
            </a: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Times New Roman" panose="02020603050405020304" pitchFamily="18" charset="0"/>
            </a:endParaRPr>
          </a:p>
        </p:txBody>
      </p:sp>
      <p:graphicFrame>
        <p:nvGraphicFramePr>
          <p:cNvPr id="46083" name="Object 2">
            <a:extLst>
              <a:ext uri="{FF2B5EF4-FFF2-40B4-BE49-F238E27FC236}">
                <a16:creationId xmlns:a16="http://schemas.microsoft.com/office/drawing/2014/main" id="{1F7D36E4-1159-534F-DB22-12F4C2EAE543}"/>
              </a:ext>
            </a:extLst>
          </p:cNvPr>
          <p:cNvGraphicFramePr>
            <a:graphicFrameLocks noChangeAspect="1"/>
          </p:cNvGraphicFramePr>
          <p:nvPr/>
        </p:nvGraphicFramePr>
        <p:xfrm>
          <a:off x="1422400" y="3141663"/>
          <a:ext cx="3268663" cy="871537"/>
        </p:xfrm>
        <a:graphic>
          <a:graphicData uri="http://schemas.openxmlformats.org/presentationml/2006/ole">
            <mc:AlternateContent xmlns:mc="http://schemas.openxmlformats.org/markup-compatibility/2006">
              <mc:Choice xmlns:v="urn:schemas-microsoft-com:vml" Requires="v">
                <p:oleObj name="Equation" r:id="rId2" imgW="1854200" imgH="495300" progId="Equation.3">
                  <p:embed/>
                </p:oleObj>
              </mc:Choice>
              <mc:Fallback>
                <p:oleObj name="Equation" r:id="rId2" imgW="1854200" imgH="4953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3141663"/>
                        <a:ext cx="3268663"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4" name="Object 3">
            <a:extLst>
              <a:ext uri="{FF2B5EF4-FFF2-40B4-BE49-F238E27FC236}">
                <a16:creationId xmlns:a16="http://schemas.microsoft.com/office/drawing/2014/main" id="{F3062CAB-374A-1439-430E-6883352BB2D4}"/>
              </a:ext>
            </a:extLst>
          </p:cNvPr>
          <p:cNvGraphicFramePr>
            <a:graphicFrameLocks noChangeAspect="1"/>
          </p:cNvGraphicFramePr>
          <p:nvPr/>
        </p:nvGraphicFramePr>
        <p:xfrm>
          <a:off x="449263" y="4467225"/>
          <a:ext cx="4881562" cy="1295400"/>
        </p:xfrm>
        <a:graphic>
          <a:graphicData uri="http://schemas.openxmlformats.org/presentationml/2006/ole">
            <mc:AlternateContent xmlns:mc="http://schemas.openxmlformats.org/markup-compatibility/2006">
              <mc:Choice xmlns:v="urn:schemas-microsoft-com:vml" Requires="v">
                <p:oleObj name="Equation" r:id="rId4" imgW="2768600" imgH="736600" progId="Equation.3">
                  <p:embed/>
                </p:oleObj>
              </mc:Choice>
              <mc:Fallback>
                <p:oleObj name="Equation" r:id="rId4" imgW="2768600" imgH="736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63" y="4467225"/>
                        <a:ext cx="48815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6085" name="Picture 9" descr="fig409">
            <a:extLst>
              <a:ext uri="{FF2B5EF4-FFF2-40B4-BE49-F238E27FC236}">
                <a16:creationId xmlns:a16="http://schemas.microsoft.com/office/drawing/2014/main" id="{68C47E87-6C5A-C6FE-0452-48F0DFA4A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9113" y="2976563"/>
            <a:ext cx="3590925"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1">
            <a:extLst>
              <a:ext uri="{FF2B5EF4-FFF2-40B4-BE49-F238E27FC236}">
                <a16:creationId xmlns:a16="http://schemas.microsoft.com/office/drawing/2014/main" id="{A2A9CA86-5F30-8AB6-E951-46FBBBBCC87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A1FA3D30-2AF0-40E0-A23A-519B1A7664AA}" type="slidenum">
              <a:rPr lang="en-US" altLang="en-US" sz="1200" u="none">
                <a:solidFill>
                  <a:schemeClr val="tx1"/>
                </a:solidFill>
                <a:latin typeface="Arial" panose="020B0604020202020204" pitchFamily="34" charset="0"/>
              </a:rPr>
              <a:pPr/>
              <a:t>25</a:t>
            </a:fld>
            <a:endParaRPr lang="en-US" altLang="en-US" sz="1200" u="none">
              <a:solidFill>
                <a:schemeClr val="tx1"/>
              </a:solidFill>
              <a:latin typeface="Arial" panose="020B0604020202020204" pitchFamily="34" charset="0"/>
            </a:endParaRPr>
          </a:p>
        </p:txBody>
      </p:sp>
      <p:sp>
        <p:nvSpPr>
          <p:cNvPr id="47106" name="Rectangle 3">
            <a:extLst>
              <a:ext uri="{FF2B5EF4-FFF2-40B4-BE49-F238E27FC236}">
                <a16:creationId xmlns:a16="http://schemas.microsoft.com/office/drawing/2014/main" id="{4EDCA470-DAD1-F8DC-8D68-2DE6E447AD7F}"/>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n-US" altLang="en-US">
                <a:solidFill>
                  <a:schemeClr val="tx1"/>
                </a:solidFill>
                <a:latin typeface="Arial" panose="020B0604020202020204" pitchFamily="34" charset="0"/>
              </a:rPr>
              <a:t>Additional losses</a:t>
            </a: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shrouded blades</a:t>
            </a: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p:txBody>
      </p:sp>
      <p:graphicFrame>
        <p:nvGraphicFramePr>
          <p:cNvPr id="47107" name="Object 2">
            <a:extLst>
              <a:ext uri="{FF2B5EF4-FFF2-40B4-BE49-F238E27FC236}">
                <a16:creationId xmlns:a16="http://schemas.microsoft.com/office/drawing/2014/main" id="{2E665D77-6A56-7585-4EEB-7F1DAF63E345}"/>
              </a:ext>
            </a:extLst>
          </p:cNvPr>
          <p:cNvGraphicFramePr>
            <a:graphicFrameLocks noChangeAspect="1"/>
          </p:cNvGraphicFramePr>
          <p:nvPr/>
        </p:nvGraphicFramePr>
        <p:xfrm>
          <a:off x="931863" y="2217738"/>
          <a:ext cx="4678362" cy="1784350"/>
        </p:xfrm>
        <a:graphic>
          <a:graphicData uri="http://schemas.openxmlformats.org/presentationml/2006/ole">
            <mc:AlternateContent xmlns:mc="http://schemas.openxmlformats.org/markup-compatibility/2006">
              <mc:Choice xmlns:v="urn:schemas-microsoft-com:vml" Requires="v">
                <p:oleObj name="Equation" r:id="rId2" imgW="2654300" imgH="1016000" progId="Equation.DSMT4">
                  <p:embed/>
                </p:oleObj>
              </mc:Choice>
              <mc:Fallback>
                <p:oleObj name="Equation" r:id="rId2" imgW="2654300" imgH="10160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2217738"/>
                        <a:ext cx="46783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8" name="Object 3">
            <a:extLst>
              <a:ext uri="{FF2B5EF4-FFF2-40B4-BE49-F238E27FC236}">
                <a16:creationId xmlns:a16="http://schemas.microsoft.com/office/drawing/2014/main" id="{FA51A0F3-0321-B922-D633-A6A8ECEADB76}"/>
              </a:ext>
            </a:extLst>
          </p:cNvPr>
          <p:cNvGraphicFramePr>
            <a:graphicFrameLocks noChangeAspect="1"/>
          </p:cNvGraphicFramePr>
          <p:nvPr/>
        </p:nvGraphicFramePr>
        <p:xfrm>
          <a:off x="1212850" y="4651375"/>
          <a:ext cx="3370263" cy="1327150"/>
        </p:xfrm>
        <a:graphic>
          <a:graphicData uri="http://schemas.openxmlformats.org/presentationml/2006/ole">
            <mc:AlternateContent xmlns:mc="http://schemas.openxmlformats.org/markup-compatibility/2006">
              <mc:Choice xmlns:v="urn:schemas-microsoft-com:vml" Requires="v">
                <p:oleObj name="Equation" r:id="rId4" imgW="2184400" imgH="863600" progId="Equation.DSMT4">
                  <p:embed/>
                </p:oleObj>
              </mc:Choice>
              <mc:Fallback>
                <p:oleObj name="Equation" r:id="rId4" imgW="2184400" imgH="863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850" y="4651375"/>
                        <a:ext cx="3370263"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7109" name="Picture 11">
            <a:extLst>
              <a:ext uri="{FF2B5EF4-FFF2-40B4-BE49-F238E27FC236}">
                <a16:creationId xmlns:a16="http://schemas.microsoft.com/office/drawing/2014/main" id="{3F2CEA32-4152-76CB-3E99-2B72438C40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1488" y="2462213"/>
            <a:ext cx="401955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1">
            <a:extLst>
              <a:ext uri="{FF2B5EF4-FFF2-40B4-BE49-F238E27FC236}">
                <a16:creationId xmlns:a16="http://schemas.microsoft.com/office/drawing/2014/main" id="{E578BF87-4D08-D5C6-6546-4F79C82EB2F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F11A50BC-3F09-4A52-8A9D-9E055824A1E7}" type="slidenum">
              <a:rPr lang="en-US" altLang="en-US" sz="1200" u="none">
                <a:solidFill>
                  <a:schemeClr val="tx1"/>
                </a:solidFill>
                <a:latin typeface="Arial" panose="020B0604020202020204" pitchFamily="34" charset="0"/>
              </a:rPr>
              <a:pPr/>
              <a:t>26</a:t>
            </a:fld>
            <a:endParaRPr lang="en-US" altLang="en-US" sz="1200" u="none">
              <a:solidFill>
                <a:schemeClr val="tx1"/>
              </a:solidFill>
              <a:latin typeface="Arial" panose="020B0604020202020204" pitchFamily="34" charset="0"/>
            </a:endParaRPr>
          </a:p>
        </p:txBody>
      </p:sp>
      <p:sp>
        <p:nvSpPr>
          <p:cNvPr id="48130" name="Rectangle 3">
            <a:extLst>
              <a:ext uri="{FF2B5EF4-FFF2-40B4-BE49-F238E27FC236}">
                <a16:creationId xmlns:a16="http://schemas.microsoft.com/office/drawing/2014/main" id="{CA646CA4-CCE8-267C-D019-00A879B267C1}"/>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Additional</a:t>
            </a:r>
          </a:p>
          <a:p>
            <a:pPr lvl="1" eaLnBrk="1" hangingPunct="1">
              <a:spcBef>
                <a:spcPct val="20000"/>
              </a:spcBef>
              <a:buClr>
                <a:schemeClr val="accent2"/>
              </a:buClr>
              <a:buFont typeface="Wingdings" panose="05000000000000000000" pitchFamily="2" charset="2"/>
              <a:buNone/>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None/>
            </a:pPr>
            <a:endParaRPr lang="es-ES" altLang="en-US" sz="1800" u="none">
              <a:solidFill>
                <a:schemeClr val="tx1"/>
              </a:solidFill>
              <a:latin typeface="Arial" panose="020B0604020202020204" pitchFamily="34" charset="0"/>
            </a:endParaRPr>
          </a:p>
        </p:txBody>
      </p:sp>
      <p:pic>
        <p:nvPicPr>
          <p:cNvPr id="48131" name="Picture 4">
            <a:extLst>
              <a:ext uri="{FF2B5EF4-FFF2-40B4-BE49-F238E27FC236}">
                <a16:creationId xmlns:a16="http://schemas.microsoft.com/office/drawing/2014/main" id="{09116D9C-A03B-B977-1783-E2865A06B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2082800"/>
            <a:ext cx="19716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8132" name="Picture 5">
            <a:extLst>
              <a:ext uri="{FF2B5EF4-FFF2-40B4-BE49-F238E27FC236}">
                <a16:creationId xmlns:a16="http://schemas.microsoft.com/office/drawing/2014/main" id="{15FE24EF-E19F-DA75-F534-B2AF9776D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3398838"/>
            <a:ext cx="2076450"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8133" name="Text Box 8">
            <a:extLst>
              <a:ext uri="{FF2B5EF4-FFF2-40B4-BE49-F238E27FC236}">
                <a16:creationId xmlns:a16="http://schemas.microsoft.com/office/drawing/2014/main" id="{5487A2CD-62FA-D522-D677-863D878D95E5}"/>
              </a:ext>
            </a:extLst>
          </p:cNvPr>
          <p:cNvSpPr txBox="1">
            <a:spLocks noChangeArrowheads="1"/>
          </p:cNvSpPr>
          <p:nvPr/>
        </p:nvSpPr>
        <p:spPr bwMode="auto">
          <a:xfrm>
            <a:off x="1601788" y="1608138"/>
            <a:ext cx="93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5770" tIns="47885" rIns="95770" bIns="47885">
            <a:spAutoFit/>
          </a:bodyPr>
          <a:lstStyle>
            <a:lvl1pPr defTabSz="957263">
              <a:defRPr sz="2000" u="sng">
                <a:solidFill>
                  <a:schemeClr val="accent2"/>
                </a:solidFill>
                <a:latin typeface="Arial Narrow" panose="020B0606020202030204" pitchFamily="34" charset="0"/>
                <a:ea typeface="MS PGothic" panose="020B0600070205080204" pitchFamily="34" charset="-128"/>
              </a:defRPr>
            </a:lvl1pPr>
            <a:lvl2pPr marL="742950" indent="-285750" defTabSz="957263">
              <a:defRPr sz="2000" u="sng">
                <a:solidFill>
                  <a:schemeClr val="accent2"/>
                </a:solidFill>
                <a:latin typeface="Arial Narrow" panose="020B0606020202030204" pitchFamily="34" charset="0"/>
                <a:ea typeface="MS PGothic" panose="020B0600070205080204" pitchFamily="34" charset="-128"/>
              </a:defRPr>
            </a:lvl2pPr>
            <a:lvl3pPr marL="1143000" indent="-228600" defTabSz="957263">
              <a:defRPr sz="2000" u="sng">
                <a:solidFill>
                  <a:schemeClr val="accent2"/>
                </a:solidFill>
                <a:latin typeface="Arial Narrow" panose="020B0606020202030204" pitchFamily="34" charset="0"/>
                <a:ea typeface="MS PGothic" panose="020B0600070205080204" pitchFamily="34" charset="-128"/>
              </a:defRPr>
            </a:lvl3pPr>
            <a:lvl4pPr marL="1600200" indent="-228600" defTabSz="957263">
              <a:defRPr sz="2000" u="sng">
                <a:solidFill>
                  <a:schemeClr val="accent2"/>
                </a:solidFill>
                <a:latin typeface="Arial Narrow" panose="020B0606020202030204" pitchFamily="34" charset="0"/>
                <a:ea typeface="MS PGothic" panose="020B0600070205080204" pitchFamily="34" charset="-128"/>
              </a:defRPr>
            </a:lvl4pPr>
            <a:lvl5pPr marL="2057400" indent="-228600" defTabSz="957263">
              <a:defRPr sz="2000" u="sng">
                <a:solidFill>
                  <a:schemeClr val="accent2"/>
                </a:solidFill>
                <a:latin typeface="Arial Narrow" panose="020B0606020202030204" pitchFamily="34" charset="0"/>
                <a:ea typeface="MS PGothic" panose="020B0600070205080204" pitchFamily="34" charset="-128"/>
              </a:defRPr>
            </a:lvl5pPr>
            <a:lvl6pPr marL="25146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r>
              <a:rPr lang="en-US" altLang="en-US">
                <a:solidFill>
                  <a:schemeClr val="tx1"/>
                </a:solidFill>
                <a:latin typeface="Arial" panose="020B0604020202020204" pitchFamily="34" charset="0"/>
              </a:rPr>
              <a:t>Lacing</a:t>
            </a:r>
          </a:p>
        </p:txBody>
      </p:sp>
      <p:pic>
        <p:nvPicPr>
          <p:cNvPr id="48134" name="Picture 9">
            <a:extLst>
              <a:ext uri="{FF2B5EF4-FFF2-40B4-BE49-F238E27FC236}">
                <a16:creationId xmlns:a16="http://schemas.microsoft.com/office/drawing/2014/main" id="{AFA328A4-B265-0D9E-E038-A1F1BA331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475" y="2144713"/>
            <a:ext cx="16287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8135" name="Text Box 10">
            <a:extLst>
              <a:ext uri="{FF2B5EF4-FFF2-40B4-BE49-F238E27FC236}">
                <a16:creationId xmlns:a16="http://schemas.microsoft.com/office/drawing/2014/main" id="{597B22E3-4899-3F12-6593-1B3F50B69F23}"/>
              </a:ext>
            </a:extLst>
          </p:cNvPr>
          <p:cNvSpPr txBox="1">
            <a:spLocks noChangeArrowheads="1"/>
          </p:cNvSpPr>
          <p:nvPr/>
        </p:nvSpPr>
        <p:spPr bwMode="auto">
          <a:xfrm>
            <a:off x="4860925" y="1614488"/>
            <a:ext cx="14906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5770" tIns="47885" rIns="95770" bIns="47885">
            <a:spAutoFit/>
          </a:bodyPr>
          <a:lstStyle>
            <a:lvl1pPr defTabSz="957263">
              <a:defRPr sz="2000" u="sng">
                <a:solidFill>
                  <a:schemeClr val="accent2"/>
                </a:solidFill>
                <a:latin typeface="Arial Narrow" panose="020B0606020202030204" pitchFamily="34" charset="0"/>
                <a:ea typeface="MS PGothic" panose="020B0600070205080204" pitchFamily="34" charset="-128"/>
              </a:defRPr>
            </a:lvl1pPr>
            <a:lvl2pPr marL="742950" indent="-285750" defTabSz="957263">
              <a:defRPr sz="2000" u="sng">
                <a:solidFill>
                  <a:schemeClr val="accent2"/>
                </a:solidFill>
                <a:latin typeface="Arial Narrow" panose="020B0606020202030204" pitchFamily="34" charset="0"/>
                <a:ea typeface="MS PGothic" panose="020B0600070205080204" pitchFamily="34" charset="-128"/>
              </a:defRPr>
            </a:lvl2pPr>
            <a:lvl3pPr marL="1143000" indent="-228600" defTabSz="957263">
              <a:defRPr sz="2000" u="sng">
                <a:solidFill>
                  <a:schemeClr val="accent2"/>
                </a:solidFill>
                <a:latin typeface="Arial Narrow" panose="020B0606020202030204" pitchFamily="34" charset="0"/>
                <a:ea typeface="MS PGothic" panose="020B0600070205080204" pitchFamily="34" charset="-128"/>
              </a:defRPr>
            </a:lvl3pPr>
            <a:lvl4pPr marL="1600200" indent="-228600" defTabSz="957263">
              <a:defRPr sz="2000" u="sng">
                <a:solidFill>
                  <a:schemeClr val="accent2"/>
                </a:solidFill>
                <a:latin typeface="Arial Narrow" panose="020B0606020202030204" pitchFamily="34" charset="0"/>
                <a:ea typeface="MS PGothic" panose="020B0600070205080204" pitchFamily="34" charset="-128"/>
              </a:defRPr>
            </a:lvl4pPr>
            <a:lvl5pPr marL="2057400" indent="-228600" defTabSz="957263">
              <a:defRPr sz="2000" u="sng">
                <a:solidFill>
                  <a:schemeClr val="accent2"/>
                </a:solidFill>
                <a:latin typeface="Arial Narrow" panose="020B0606020202030204" pitchFamily="34" charset="0"/>
                <a:ea typeface="MS PGothic" panose="020B0600070205080204" pitchFamily="34" charset="-128"/>
              </a:defRPr>
            </a:lvl5pPr>
            <a:lvl6pPr marL="25146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r>
              <a:rPr lang="en-US" altLang="en-US">
                <a:solidFill>
                  <a:schemeClr val="tx1"/>
                </a:solidFill>
                <a:latin typeface="Arial" panose="020B0604020202020204" pitchFamily="34" charset="0"/>
              </a:rPr>
              <a:t>Divergence</a:t>
            </a:r>
          </a:p>
        </p:txBody>
      </p:sp>
      <p:sp>
        <p:nvSpPr>
          <p:cNvPr id="48136" name="Text Box 11">
            <a:extLst>
              <a:ext uri="{FF2B5EF4-FFF2-40B4-BE49-F238E27FC236}">
                <a16:creationId xmlns:a16="http://schemas.microsoft.com/office/drawing/2014/main" id="{0B72412C-5572-FDAF-D636-94F63A5C6EA9}"/>
              </a:ext>
            </a:extLst>
          </p:cNvPr>
          <p:cNvSpPr txBox="1">
            <a:spLocks noChangeArrowheads="1"/>
          </p:cNvSpPr>
          <p:nvPr/>
        </p:nvSpPr>
        <p:spPr bwMode="auto">
          <a:xfrm>
            <a:off x="7605713" y="1601788"/>
            <a:ext cx="1631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5770" tIns="47885" rIns="95770" bIns="47885">
            <a:spAutoFit/>
          </a:bodyPr>
          <a:lstStyle>
            <a:lvl1pPr defTabSz="957263">
              <a:defRPr sz="2000" u="sng">
                <a:solidFill>
                  <a:schemeClr val="accent2"/>
                </a:solidFill>
                <a:latin typeface="Arial Narrow" panose="020B0606020202030204" pitchFamily="34" charset="0"/>
                <a:ea typeface="MS PGothic" panose="020B0600070205080204" pitchFamily="34" charset="-128"/>
              </a:defRPr>
            </a:lvl1pPr>
            <a:lvl2pPr marL="742950" indent="-285750" defTabSz="957263">
              <a:defRPr sz="2000" u="sng">
                <a:solidFill>
                  <a:schemeClr val="accent2"/>
                </a:solidFill>
                <a:latin typeface="Arial Narrow" panose="020B0606020202030204" pitchFamily="34" charset="0"/>
                <a:ea typeface="MS PGothic" panose="020B0600070205080204" pitchFamily="34" charset="-128"/>
              </a:defRPr>
            </a:lvl2pPr>
            <a:lvl3pPr marL="1143000" indent="-228600" defTabSz="957263">
              <a:defRPr sz="2000" u="sng">
                <a:solidFill>
                  <a:schemeClr val="accent2"/>
                </a:solidFill>
                <a:latin typeface="Arial Narrow" panose="020B0606020202030204" pitchFamily="34" charset="0"/>
                <a:ea typeface="MS PGothic" panose="020B0600070205080204" pitchFamily="34" charset="-128"/>
              </a:defRPr>
            </a:lvl3pPr>
            <a:lvl4pPr marL="1600200" indent="-228600" defTabSz="957263">
              <a:defRPr sz="2000" u="sng">
                <a:solidFill>
                  <a:schemeClr val="accent2"/>
                </a:solidFill>
                <a:latin typeface="Arial Narrow" panose="020B0606020202030204" pitchFamily="34" charset="0"/>
                <a:ea typeface="MS PGothic" panose="020B0600070205080204" pitchFamily="34" charset="-128"/>
              </a:defRPr>
            </a:lvl4pPr>
            <a:lvl5pPr marL="2057400" indent="-228600" defTabSz="957263">
              <a:defRPr sz="2000" u="sng">
                <a:solidFill>
                  <a:schemeClr val="accent2"/>
                </a:solidFill>
                <a:latin typeface="Arial Narrow" panose="020B0606020202030204" pitchFamily="34" charset="0"/>
                <a:ea typeface="MS PGothic" panose="020B0600070205080204" pitchFamily="34" charset="-128"/>
              </a:defRPr>
            </a:lvl5pPr>
            <a:lvl6pPr marL="25146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r>
              <a:rPr lang="en-US" altLang="en-US">
                <a:solidFill>
                  <a:schemeClr val="tx1"/>
                </a:solidFill>
                <a:latin typeface="Arial" panose="020B0604020202020204" pitchFamily="34" charset="0"/>
              </a:rPr>
              <a:t>Sharpenning</a:t>
            </a:r>
          </a:p>
        </p:txBody>
      </p:sp>
      <p:graphicFrame>
        <p:nvGraphicFramePr>
          <p:cNvPr id="48137" name="Object 2">
            <a:extLst>
              <a:ext uri="{FF2B5EF4-FFF2-40B4-BE49-F238E27FC236}">
                <a16:creationId xmlns:a16="http://schemas.microsoft.com/office/drawing/2014/main" id="{9FA3C8DC-20E1-617D-2BAB-D0E6932D2924}"/>
              </a:ext>
            </a:extLst>
          </p:cNvPr>
          <p:cNvGraphicFramePr>
            <a:graphicFrameLocks noChangeAspect="1"/>
          </p:cNvGraphicFramePr>
          <p:nvPr/>
        </p:nvGraphicFramePr>
        <p:xfrm>
          <a:off x="395288" y="5497513"/>
          <a:ext cx="3244850" cy="825500"/>
        </p:xfrm>
        <a:graphic>
          <a:graphicData uri="http://schemas.openxmlformats.org/presentationml/2006/ole">
            <mc:AlternateContent xmlns:mc="http://schemas.openxmlformats.org/markup-compatibility/2006">
              <mc:Choice xmlns:v="urn:schemas-microsoft-com:vml" Requires="v">
                <p:oleObj name="Equation" r:id="rId5" imgW="1841500" imgH="469900" progId="Equation.DSMT4">
                  <p:embed/>
                </p:oleObj>
              </mc:Choice>
              <mc:Fallback>
                <p:oleObj name="Equation" r:id="rId5" imgW="1841500" imgH="4699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5497513"/>
                        <a:ext cx="32448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8" name="Object 3">
            <a:extLst>
              <a:ext uri="{FF2B5EF4-FFF2-40B4-BE49-F238E27FC236}">
                <a16:creationId xmlns:a16="http://schemas.microsoft.com/office/drawing/2014/main" id="{A8063984-4324-4E05-54F0-8A7B1A66354B}"/>
              </a:ext>
            </a:extLst>
          </p:cNvPr>
          <p:cNvGraphicFramePr>
            <a:graphicFrameLocks noChangeAspect="1"/>
          </p:cNvGraphicFramePr>
          <p:nvPr/>
        </p:nvGraphicFramePr>
        <p:xfrm>
          <a:off x="4370388" y="5435600"/>
          <a:ext cx="2127250" cy="690563"/>
        </p:xfrm>
        <a:graphic>
          <a:graphicData uri="http://schemas.openxmlformats.org/presentationml/2006/ole">
            <mc:AlternateContent xmlns:mc="http://schemas.openxmlformats.org/markup-compatibility/2006">
              <mc:Choice xmlns:v="urn:schemas-microsoft-com:vml" Requires="v">
                <p:oleObj name="Equation" r:id="rId7" imgW="1205977" imgH="393529" progId="Equation.DSMT4">
                  <p:embed/>
                </p:oleObj>
              </mc:Choice>
              <mc:Fallback>
                <p:oleObj name="Equation" r:id="rId7" imgW="1205977" imgH="393529"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0388" y="5435600"/>
                        <a:ext cx="21272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9" name="Line 15">
            <a:extLst>
              <a:ext uri="{FF2B5EF4-FFF2-40B4-BE49-F238E27FC236}">
                <a16:creationId xmlns:a16="http://schemas.microsoft.com/office/drawing/2014/main" id="{2D037EF9-9AAD-78BC-A0CF-49EAD56C8E0F}"/>
              </a:ext>
            </a:extLst>
          </p:cNvPr>
          <p:cNvSpPr>
            <a:spLocks noChangeShapeType="1"/>
          </p:cNvSpPr>
          <p:nvPr/>
        </p:nvSpPr>
        <p:spPr bwMode="auto">
          <a:xfrm>
            <a:off x="3779838" y="1779588"/>
            <a:ext cx="0" cy="4411662"/>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lIns="95770" tIns="47885" rIns="95770" bIns="47885"/>
          <a:lstStyle/>
          <a:p>
            <a:endParaRPr lang="en-US"/>
          </a:p>
        </p:txBody>
      </p:sp>
      <p:sp>
        <p:nvSpPr>
          <p:cNvPr id="48140" name="Line 16">
            <a:extLst>
              <a:ext uri="{FF2B5EF4-FFF2-40B4-BE49-F238E27FC236}">
                <a16:creationId xmlns:a16="http://schemas.microsoft.com/office/drawing/2014/main" id="{2FDD1594-F570-C679-0F47-9FD1DA4831B0}"/>
              </a:ext>
            </a:extLst>
          </p:cNvPr>
          <p:cNvSpPr>
            <a:spLocks noChangeShapeType="1"/>
          </p:cNvSpPr>
          <p:nvPr/>
        </p:nvSpPr>
        <p:spPr bwMode="auto">
          <a:xfrm>
            <a:off x="7043738" y="1792288"/>
            <a:ext cx="0" cy="4411662"/>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lIns="95770" tIns="47885" rIns="95770" bIns="47885"/>
          <a:lstStyle/>
          <a:p>
            <a:endParaRPr lang="en-US"/>
          </a:p>
        </p:txBody>
      </p:sp>
      <p:pic>
        <p:nvPicPr>
          <p:cNvPr id="48141" name="Picture 16">
            <a:extLst>
              <a:ext uri="{FF2B5EF4-FFF2-40B4-BE49-F238E27FC236}">
                <a16:creationId xmlns:a16="http://schemas.microsoft.com/office/drawing/2014/main" id="{2D38FF3F-B501-D1AE-7920-DC4DF15915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4288" y="2209800"/>
            <a:ext cx="316547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2" name="Picture 17">
            <a:extLst>
              <a:ext uri="{FF2B5EF4-FFF2-40B4-BE49-F238E27FC236}">
                <a16:creationId xmlns:a16="http://schemas.microsoft.com/office/drawing/2014/main" id="{B8E603E9-D057-85AA-C808-85531CA20B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19938" y="2082800"/>
            <a:ext cx="2620962"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1">
            <a:extLst>
              <a:ext uri="{FF2B5EF4-FFF2-40B4-BE49-F238E27FC236}">
                <a16:creationId xmlns:a16="http://schemas.microsoft.com/office/drawing/2014/main" id="{34AD6858-B08F-F5E0-A112-1E881CE5F0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5EDEC5F2-1E2C-4D81-9699-FDBBE7B5C742}" type="slidenum">
              <a:rPr lang="en-US" altLang="en-US" sz="1200" u="none">
                <a:solidFill>
                  <a:schemeClr val="tx1"/>
                </a:solidFill>
                <a:latin typeface="Arial" panose="020B0604020202020204" pitchFamily="34" charset="0"/>
              </a:rPr>
              <a:pPr/>
              <a:t>27</a:t>
            </a:fld>
            <a:endParaRPr lang="en-US" altLang="en-US" sz="1200" u="none">
              <a:solidFill>
                <a:schemeClr val="tx1"/>
              </a:solidFill>
              <a:latin typeface="Arial" panose="020B0604020202020204" pitchFamily="34" charset="0"/>
            </a:endParaRPr>
          </a:p>
        </p:txBody>
      </p:sp>
      <p:sp>
        <p:nvSpPr>
          <p:cNvPr id="49154" name="Rectangle 3">
            <a:extLst>
              <a:ext uri="{FF2B5EF4-FFF2-40B4-BE49-F238E27FC236}">
                <a16:creationId xmlns:a16="http://schemas.microsoft.com/office/drawing/2014/main" id="{87A692EE-2D09-A377-E5CC-A5EF63342189}"/>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42950" indent="-285750"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Disc windage</a:t>
            </a:r>
          </a:p>
          <a:p>
            <a:pPr eaLnBrk="1" hangingPunct="1">
              <a:spcBef>
                <a:spcPct val="20000"/>
              </a:spcBef>
              <a:buClr>
                <a:schemeClr val="accent2"/>
              </a:buClr>
              <a:buFont typeface="Wingdings" panose="05000000000000000000" pitchFamily="2" charset="2"/>
              <a:buChar char="§"/>
            </a:pPr>
            <a:endParaRPr lang="es-ES" altLang="en-US">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s-ES" altLang="en-US" u="none">
                <a:solidFill>
                  <a:schemeClr val="tx1"/>
                </a:solidFill>
                <a:latin typeface="Arial" panose="020B0604020202020204" pitchFamily="34" charset="0"/>
              </a:rPr>
              <a:t>Friction on the lateral wall of the discs</a:t>
            </a:r>
          </a:p>
        </p:txBody>
      </p:sp>
      <p:graphicFrame>
        <p:nvGraphicFramePr>
          <p:cNvPr id="49155" name="Object 2">
            <a:extLst>
              <a:ext uri="{FF2B5EF4-FFF2-40B4-BE49-F238E27FC236}">
                <a16:creationId xmlns:a16="http://schemas.microsoft.com/office/drawing/2014/main" id="{3D81B515-FA42-1B52-8CB0-6789DE644177}"/>
              </a:ext>
            </a:extLst>
          </p:cNvPr>
          <p:cNvGraphicFramePr>
            <a:graphicFrameLocks noChangeAspect="1"/>
          </p:cNvGraphicFramePr>
          <p:nvPr/>
        </p:nvGraphicFramePr>
        <p:xfrm>
          <a:off x="1495425" y="3509963"/>
          <a:ext cx="2655888" cy="2508250"/>
        </p:xfrm>
        <a:graphic>
          <a:graphicData uri="http://schemas.openxmlformats.org/presentationml/2006/ole">
            <mc:AlternateContent xmlns:mc="http://schemas.openxmlformats.org/markup-compatibility/2006">
              <mc:Choice xmlns:v="urn:schemas-microsoft-com:vml" Requires="v">
                <p:oleObj name="Equation" r:id="rId2" imgW="1498600" imgH="1422400" progId="Equation.DSMT4">
                  <p:embed/>
                </p:oleObj>
              </mc:Choice>
              <mc:Fallback>
                <p:oleObj name="Equation" r:id="rId2" imgW="1498600" imgH="14224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3509963"/>
                        <a:ext cx="2655888"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9156" name="Picture 10">
            <a:extLst>
              <a:ext uri="{FF2B5EF4-FFF2-40B4-BE49-F238E27FC236}">
                <a16:creationId xmlns:a16="http://schemas.microsoft.com/office/drawing/2014/main" id="{740338BE-A757-9B43-1716-9125E832D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938" y="2965450"/>
            <a:ext cx="348297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1">
            <a:extLst>
              <a:ext uri="{FF2B5EF4-FFF2-40B4-BE49-F238E27FC236}">
                <a16:creationId xmlns:a16="http://schemas.microsoft.com/office/drawing/2014/main" id="{701CF839-A490-F3F2-4FEB-51CBCCBFFBD1}"/>
              </a:ext>
            </a:extLst>
          </p:cNvPr>
          <p:cNvSpPr txBox="1">
            <a:spLocks noGrp="1"/>
          </p:cNvSpPr>
          <p:nvPr/>
        </p:nvSpPr>
        <p:spPr bwMode="auto">
          <a:xfrm>
            <a:off x="558800" y="6445250"/>
            <a:ext cx="5207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fld id="{9573791E-5DB0-4EF3-A5B0-C4920002FDA6}" type="slidenum">
              <a:rPr lang="en-US" altLang="en-US" sz="1200" u="none">
                <a:solidFill>
                  <a:schemeClr val="tx1"/>
                </a:solidFill>
                <a:latin typeface="Arial" panose="020B0604020202020204" pitchFamily="34" charset="0"/>
              </a:rPr>
              <a:pPr algn="r"/>
              <a:t>28</a:t>
            </a:fld>
            <a:endParaRPr lang="en-US" altLang="en-US" sz="1200" u="none">
              <a:solidFill>
                <a:schemeClr val="tx1"/>
              </a:solidFill>
              <a:latin typeface="Arial" panose="020B0604020202020204" pitchFamily="34" charset="0"/>
            </a:endParaRPr>
          </a:p>
        </p:txBody>
      </p:sp>
      <p:sp>
        <p:nvSpPr>
          <p:cNvPr id="50178" name="Rectangle 3">
            <a:extLst>
              <a:ext uri="{FF2B5EF4-FFF2-40B4-BE49-F238E27FC236}">
                <a16:creationId xmlns:a16="http://schemas.microsoft.com/office/drawing/2014/main" id="{C53C4F35-EAB6-3D44-CF60-D08EEFB1C9D8}"/>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42950" indent="-285750"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disc windage</a:t>
            </a:r>
          </a:p>
        </p:txBody>
      </p:sp>
      <p:graphicFrame>
        <p:nvGraphicFramePr>
          <p:cNvPr id="50179" name="Object 5">
            <a:extLst>
              <a:ext uri="{FF2B5EF4-FFF2-40B4-BE49-F238E27FC236}">
                <a16:creationId xmlns:a16="http://schemas.microsoft.com/office/drawing/2014/main" id="{5D97CD18-8447-1A3E-73BA-194F4B69489B}"/>
              </a:ext>
            </a:extLst>
          </p:cNvPr>
          <p:cNvGraphicFramePr>
            <a:graphicFrameLocks noChangeAspect="1"/>
          </p:cNvGraphicFramePr>
          <p:nvPr/>
        </p:nvGraphicFramePr>
        <p:xfrm>
          <a:off x="161925" y="1743075"/>
          <a:ext cx="2176463" cy="2055813"/>
        </p:xfrm>
        <a:graphic>
          <a:graphicData uri="http://schemas.openxmlformats.org/presentationml/2006/ole">
            <mc:AlternateContent xmlns:mc="http://schemas.openxmlformats.org/markup-compatibility/2006">
              <mc:Choice xmlns:v="urn:schemas-microsoft-com:vml" Requires="v">
                <p:oleObj name="Equation" r:id="rId2" imgW="1498600" imgH="1422400" progId="Equation.DSMT4">
                  <p:embed/>
                </p:oleObj>
              </mc:Choice>
              <mc:Fallback>
                <p:oleObj name="Equation" r:id="rId2" imgW="1498600" imgH="14224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743075"/>
                        <a:ext cx="2176463"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0" name="Oval 10">
            <a:extLst>
              <a:ext uri="{FF2B5EF4-FFF2-40B4-BE49-F238E27FC236}">
                <a16:creationId xmlns:a16="http://schemas.microsoft.com/office/drawing/2014/main" id="{10C52BFA-31F8-4FD2-C86F-DD6FDFE4331C}"/>
              </a:ext>
            </a:extLst>
          </p:cNvPr>
          <p:cNvSpPr>
            <a:spLocks noChangeArrowheads="1"/>
          </p:cNvSpPr>
          <p:nvPr/>
        </p:nvSpPr>
        <p:spPr bwMode="auto">
          <a:xfrm>
            <a:off x="900113" y="2038350"/>
            <a:ext cx="493712" cy="581025"/>
          </a:xfrm>
          <a:prstGeom prst="ellipse">
            <a:avLst/>
          </a:prstGeom>
          <a:noFill/>
          <a:ln w="254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5770" tIns="47885" rIns="95770" bIns="47885" anchor="ct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endParaRPr lang="es-ES" altLang="en-US"/>
          </a:p>
        </p:txBody>
      </p:sp>
      <p:sp>
        <p:nvSpPr>
          <p:cNvPr id="50181" name="Line 11">
            <a:extLst>
              <a:ext uri="{FF2B5EF4-FFF2-40B4-BE49-F238E27FC236}">
                <a16:creationId xmlns:a16="http://schemas.microsoft.com/office/drawing/2014/main" id="{F67C47CB-E8B9-7EAD-034E-6F4278BA33C1}"/>
              </a:ext>
            </a:extLst>
          </p:cNvPr>
          <p:cNvSpPr>
            <a:spLocks noChangeShapeType="1"/>
          </p:cNvSpPr>
          <p:nvPr/>
        </p:nvSpPr>
        <p:spPr bwMode="auto">
          <a:xfrm>
            <a:off x="1133475" y="2657475"/>
            <a:ext cx="12700" cy="1408113"/>
          </a:xfrm>
          <a:prstGeom prst="line">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txBody>
          <a:bodyPr lIns="95770" tIns="47885" rIns="95770" bIns="47885"/>
          <a:lstStyle/>
          <a:p>
            <a:endParaRPr lang="en-US"/>
          </a:p>
        </p:txBody>
      </p:sp>
      <p:sp>
        <p:nvSpPr>
          <p:cNvPr id="50182" name="Text Box 12">
            <a:extLst>
              <a:ext uri="{FF2B5EF4-FFF2-40B4-BE49-F238E27FC236}">
                <a16:creationId xmlns:a16="http://schemas.microsoft.com/office/drawing/2014/main" id="{0A736DE4-21D9-40CD-E237-4ECA8CA24432}"/>
              </a:ext>
            </a:extLst>
          </p:cNvPr>
          <p:cNvSpPr txBox="1">
            <a:spLocks noChangeArrowheads="1"/>
          </p:cNvSpPr>
          <p:nvPr/>
        </p:nvSpPr>
        <p:spPr bwMode="auto">
          <a:xfrm>
            <a:off x="77788" y="4060825"/>
            <a:ext cx="25368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5770" tIns="47885" rIns="95770" bIns="47885">
            <a:spAutoFit/>
          </a:bodyPr>
          <a:lstStyle>
            <a:lvl1pPr defTabSz="957263">
              <a:defRPr sz="2000" u="sng">
                <a:solidFill>
                  <a:schemeClr val="accent2"/>
                </a:solidFill>
                <a:latin typeface="Arial Narrow" panose="020B0606020202030204" pitchFamily="34" charset="0"/>
                <a:ea typeface="MS PGothic" panose="020B0600070205080204" pitchFamily="34" charset="-128"/>
              </a:defRPr>
            </a:lvl1pPr>
            <a:lvl2pPr marL="742950" indent="-285750" defTabSz="957263">
              <a:defRPr sz="2000" u="sng">
                <a:solidFill>
                  <a:schemeClr val="accent2"/>
                </a:solidFill>
                <a:latin typeface="Arial Narrow" panose="020B0606020202030204" pitchFamily="34" charset="0"/>
                <a:ea typeface="MS PGothic" panose="020B0600070205080204" pitchFamily="34" charset="-128"/>
              </a:defRPr>
            </a:lvl2pPr>
            <a:lvl3pPr marL="1143000" indent="-228600" defTabSz="957263">
              <a:defRPr sz="2000" u="sng">
                <a:solidFill>
                  <a:schemeClr val="accent2"/>
                </a:solidFill>
                <a:latin typeface="Arial Narrow" panose="020B0606020202030204" pitchFamily="34" charset="0"/>
                <a:ea typeface="MS PGothic" panose="020B0600070205080204" pitchFamily="34" charset="-128"/>
              </a:defRPr>
            </a:lvl3pPr>
            <a:lvl4pPr marL="1600200" indent="-228600" defTabSz="957263">
              <a:defRPr sz="2000" u="sng">
                <a:solidFill>
                  <a:schemeClr val="accent2"/>
                </a:solidFill>
                <a:latin typeface="Arial Narrow" panose="020B0606020202030204" pitchFamily="34" charset="0"/>
                <a:ea typeface="MS PGothic" panose="020B0600070205080204" pitchFamily="34" charset="-128"/>
              </a:defRPr>
            </a:lvl4pPr>
            <a:lvl5pPr marL="2057400" indent="-228600" defTabSz="957263">
              <a:defRPr sz="2000" u="sng">
                <a:solidFill>
                  <a:schemeClr val="accent2"/>
                </a:solidFill>
                <a:latin typeface="Arial Narrow" panose="020B0606020202030204" pitchFamily="34" charset="0"/>
                <a:ea typeface="MS PGothic" panose="020B0600070205080204" pitchFamily="34" charset="-128"/>
              </a:defRPr>
            </a:lvl5pPr>
            <a:lvl6pPr marL="25146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spcBef>
                <a:spcPct val="15000"/>
              </a:spcBef>
            </a:pPr>
            <a:r>
              <a:rPr lang="es-ES" altLang="en-US" sz="1800" u="none">
                <a:solidFill>
                  <a:schemeClr val="tx1"/>
                </a:solidFill>
                <a:latin typeface="Arial" panose="020B0604020202020204" pitchFamily="34" charset="0"/>
              </a:rPr>
              <a:t>Friction coefficient</a:t>
            </a:r>
          </a:p>
        </p:txBody>
      </p:sp>
      <p:graphicFrame>
        <p:nvGraphicFramePr>
          <p:cNvPr id="50183" name="Object 9">
            <a:extLst>
              <a:ext uri="{FF2B5EF4-FFF2-40B4-BE49-F238E27FC236}">
                <a16:creationId xmlns:a16="http://schemas.microsoft.com/office/drawing/2014/main" id="{0A63592B-AC5E-B937-CFB6-0902CFA2286F}"/>
              </a:ext>
            </a:extLst>
          </p:cNvPr>
          <p:cNvGraphicFramePr>
            <a:graphicFrameLocks noChangeAspect="1"/>
          </p:cNvGraphicFramePr>
          <p:nvPr/>
        </p:nvGraphicFramePr>
        <p:xfrm>
          <a:off x="609600" y="5029200"/>
          <a:ext cx="1092200" cy="623888"/>
        </p:xfrm>
        <a:graphic>
          <a:graphicData uri="http://schemas.openxmlformats.org/presentationml/2006/ole">
            <mc:AlternateContent xmlns:mc="http://schemas.openxmlformats.org/markup-compatibility/2006">
              <mc:Choice xmlns:v="urn:schemas-microsoft-com:vml" Requires="v">
                <p:oleObj name="Equation" r:id="rId4" imgW="685800" imgH="393700" progId="Equation.DSMT4">
                  <p:embed/>
                </p:oleObj>
              </mc:Choice>
              <mc:Fallback>
                <p:oleObj name="Equation" r:id="rId4" imgW="685800" imgH="3937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5029200"/>
                        <a:ext cx="10922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4" name="Object 10">
            <a:extLst>
              <a:ext uri="{FF2B5EF4-FFF2-40B4-BE49-F238E27FC236}">
                <a16:creationId xmlns:a16="http://schemas.microsoft.com/office/drawing/2014/main" id="{7FFF34D9-719E-7E5A-F0E2-A96C14E1135B}"/>
              </a:ext>
            </a:extLst>
          </p:cNvPr>
          <p:cNvGraphicFramePr>
            <a:graphicFrameLocks noChangeAspect="1"/>
          </p:cNvGraphicFramePr>
          <p:nvPr/>
        </p:nvGraphicFramePr>
        <p:xfrm>
          <a:off x="347663" y="5799138"/>
          <a:ext cx="1698625" cy="382587"/>
        </p:xfrm>
        <a:graphic>
          <a:graphicData uri="http://schemas.openxmlformats.org/presentationml/2006/ole">
            <mc:AlternateContent xmlns:mc="http://schemas.openxmlformats.org/markup-compatibility/2006">
              <mc:Choice xmlns:v="urn:schemas-microsoft-com:vml" Requires="v">
                <p:oleObj name="Equation" r:id="rId6" imgW="1066800" imgH="241300" progId="Equation.DSMT4">
                  <p:embed/>
                </p:oleObj>
              </mc:Choice>
              <mc:Fallback>
                <p:oleObj name="Equation" r:id="rId6" imgW="1066800" imgH="2413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663" y="5799138"/>
                        <a:ext cx="16986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85" name="Picture 11">
            <a:extLst>
              <a:ext uri="{FF2B5EF4-FFF2-40B4-BE49-F238E27FC236}">
                <a16:creationId xmlns:a16="http://schemas.microsoft.com/office/drawing/2014/main" id="{79B70942-5035-2E11-FC3F-AAE6C64500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3950" y="1460500"/>
            <a:ext cx="746125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1">
            <a:extLst>
              <a:ext uri="{FF2B5EF4-FFF2-40B4-BE49-F238E27FC236}">
                <a16:creationId xmlns:a16="http://schemas.microsoft.com/office/drawing/2014/main" id="{CC97FFC8-819C-E5A8-070B-9975D0457E5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CC30CB7C-145F-45ED-9F53-30A6E52FB3EA}" type="slidenum">
              <a:rPr lang="en-US" altLang="en-US" sz="1200" u="none">
                <a:solidFill>
                  <a:schemeClr val="tx1"/>
                </a:solidFill>
                <a:latin typeface="Arial" panose="020B0604020202020204" pitchFamily="34" charset="0"/>
              </a:rPr>
              <a:pPr/>
              <a:t>29</a:t>
            </a:fld>
            <a:endParaRPr lang="en-US" altLang="en-US" sz="1200" u="none">
              <a:solidFill>
                <a:schemeClr val="tx1"/>
              </a:solidFill>
              <a:latin typeface="Arial" panose="020B0604020202020204" pitchFamily="34" charset="0"/>
            </a:endParaRPr>
          </a:p>
        </p:txBody>
      </p:sp>
      <p:sp>
        <p:nvSpPr>
          <p:cNvPr id="51202" name="Rectangle 3">
            <a:extLst>
              <a:ext uri="{FF2B5EF4-FFF2-40B4-BE49-F238E27FC236}">
                <a16:creationId xmlns:a16="http://schemas.microsoft.com/office/drawing/2014/main" id="{12FE6F9F-BA98-679F-ADE6-9D4E1ABA6BAE}"/>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Ventilation</a:t>
            </a:r>
          </a:p>
          <a:p>
            <a:pPr lvl="1" eaLnBrk="1" hangingPunct="1">
              <a:spcBef>
                <a:spcPct val="20000"/>
              </a:spcBef>
              <a:buClr>
                <a:schemeClr val="accent2"/>
              </a:buClr>
              <a:buFont typeface="Wingdings" panose="05000000000000000000" pitchFamily="2" charset="2"/>
              <a:buNone/>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None/>
            </a:pPr>
            <a:endParaRPr lang="es-ES" altLang="en-US" sz="1800" u="none">
              <a:solidFill>
                <a:schemeClr val="tx1"/>
              </a:solidFill>
              <a:latin typeface="Arial" panose="020B0604020202020204" pitchFamily="34" charset="0"/>
            </a:endParaRPr>
          </a:p>
        </p:txBody>
      </p:sp>
      <p:graphicFrame>
        <p:nvGraphicFramePr>
          <p:cNvPr id="51203" name="Object 2">
            <a:extLst>
              <a:ext uri="{FF2B5EF4-FFF2-40B4-BE49-F238E27FC236}">
                <a16:creationId xmlns:a16="http://schemas.microsoft.com/office/drawing/2014/main" id="{2893B5DB-004D-625A-9E69-A1A99A3455BE}"/>
              </a:ext>
            </a:extLst>
          </p:cNvPr>
          <p:cNvGraphicFramePr>
            <a:graphicFrameLocks noChangeAspect="1"/>
          </p:cNvGraphicFramePr>
          <p:nvPr/>
        </p:nvGraphicFramePr>
        <p:xfrm>
          <a:off x="998538" y="1825625"/>
          <a:ext cx="3357562" cy="2616200"/>
        </p:xfrm>
        <a:graphic>
          <a:graphicData uri="http://schemas.openxmlformats.org/presentationml/2006/ole">
            <mc:AlternateContent xmlns:mc="http://schemas.openxmlformats.org/markup-compatibility/2006">
              <mc:Choice xmlns:v="urn:schemas-microsoft-com:vml" Requires="v">
                <p:oleObj name="Equation" r:id="rId2" imgW="2108200" imgH="1651000" progId="Equation.3">
                  <p:embed/>
                </p:oleObj>
              </mc:Choice>
              <mc:Fallback>
                <p:oleObj name="Equation" r:id="rId2" imgW="2108200" imgH="16510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1825625"/>
                        <a:ext cx="3357562"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204" name="Picture 4">
            <a:extLst>
              <a:ext uri="{FF2B5EF4-FFF2-40B4-BE49-F238E27FC236}">
                <a16:creationId xmlns:a16="http://schemas.microsoft.com/office/drawing/2014/main" id="{A3977B77-A312-FF9F-FC35-05BD77648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0150"/>
          <a:stretch>
            <a:fillRect/>
          </a:stretch>
        </p:blipFill>
        <p:spPr bwMode="auto">
          <a:xfrm>
            <a:off x="4657725" y="3238500"/>
            <a:ext cx="97155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aphicFrame>
        <p:nvGraphicFramePr>
          <p:cNvPr id="51205" name="Object 3">
            <a:extLst>
              <a:ext uri="{FF2B5EF4-FFF2-40B4-BE49-F238E27FC236}">
                <a16:creationId xmlns:a16="http://schemas.microsoft.com/office/drawing/2014/main" id="{CCF38765-B0F9-83AA-2824-C5348346FB9B}"/>
              </a:ext>
            </a:extLst>
          </p:cNvPr>
          <p:cNvGraphicFramePr>
            <a:graphicFrameLocks noChangeAspect="1"/>
          </p:cNvGraphicFramePr>
          <p:nvPr/>
        </p:nvGraphicFramePr>
        <p:xfrm>
          <a:off x="1028700" y="4646613"/>
          <a:ext cx="3822700" cy="1306512"/>
        </p:xfrm>
        <a:graphic>
          <a:graphicData uri="http://schemas.openxmlformats.org/presentationml/2006/ole">
            <mc:AlternateContent xmlns:mc="http://schemas.openxmlformats.org/markup-compatibility/2006">
              <mc:Choice xmlns:v="urn:schemas-microsoft-com:vml" Requires="v">
                <p:oleObj name="Equation" r:id="rId5" imgW="2400300" imgH="825500" progId="Equation.3">
                  <p:embed/>
                </p:oleObj>
              </mc:Choice>
              <mc:Fallback>
                <p:oleObj name="Equation" r:id="rId5" imgW="2400300" imgH="8255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00" y="4646613"/>
                        <a:ext cx="382270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6" name="Text Box 8">
            <a:extLst>
              <a:ext uri="{FF2B5EF4-FFF2-40B4-BE49-F238E27FC236}">
                <a16:creationId xmlns:a16="http://schemas.microsoft.com/office/drawing/2014/main" id="{EC3F06F6-83C2-3717-4229-3F49ACCAB44E}"/>
              </a:ext>
            </a:extLst>
          </p:cNvPr>
          <p:cNvSpPr txBox="1">
            <a:spLocks noChangeArrowheads="1"/>
          </p:cNvSpPr>
          <p:nvPr/>
        </p:nvSpPr>
        <p:spPr bwMode="auto">
          <a:xfrm>
            <a:off x="5165725" y="1485900"/>
            <a:ext cx="40894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5770" tIns="47885" rIns="95770" bIns="47885">
            <a:spAutoFit/>
          </a:bodyPr>
          <a:lstStyle>
            <a:lvl1pPr defTabSz="957263">
              <a:defRPr sz="2000" u="sng">
                <a:solidFill>
                  <a:schemeClr val="accent2"/>
                </a:solidFill>
                <a:latin typeface="Arial Narrow" panose="020B0606020202030204" pitchFamily="34" charset="0"/>
                <a:ea typeface="MS PGothic" panose="020B0600070205080204" pitchFamily="34" charset="-128"/>
              </a:defRPr>
            </a:lvl1pPr>
            <a:lvl2pPr marL="742950" indent="-285750" defTabSz="957263">
              <a:defRPr sz="2000" u="sng">
                <a:solidFill>
                  <a:schemeClr val="accent2"/>
                </a:solidFill>
                <a:latin typeface="Arial Narrow" panose="020B0606020202030204" pitchFamily="34" charset="0"/>
                <a:ea typeface="MS PGothic" panose="020B0600070205080204" pitchFamily="34" charset="-128"/>
              </a:defRPr>
            </a:lvl2pPr>
            <a:lvl3pPr marL="1143000" indent="-228600" defTabSz="957263">
              <a:defRPr sz="2000" u="sng">
                <a:solidFill>
                  <a:schemeClr val="accent2"/>
                </a:solidFill>
                <a:latin typeface="Arial Narrow" panose="020B0606020202030204" pitchFamily="34" charset="0"/>
                <a:ea typeface="MS PGothic" panose="020B0600070205080204" pitchFamily="34" charset="-128"/>
              </a:defRPr>
            </a:lvl3pPr>
            <a:lvl4pPr marL="1600200" indent="-228600" defTabSz="957263">
              <a:defRPr sz="2000" u="sng">
                <a:solidFill>
                  <a:schemeClr val="accent2"/>
                </a:solidFill>
                <a:latin typeface="Arial Narrow" panose="020B0606020202030204" pitchFamily="34" charset="0"/>
                <a:ea typeface="MS PGothic" panose="020B0600070205080204" pitchFamily="34" charset="-128"/>
              </a:defRPr>
            </a:lvl4pPr>
            <a:lvl5pPr marL="2057400" indent="-228600" defTabSz="957263">
              <a:defRPr sz="2000" u="sng">
                <a:solidFill>
                  <a:schemeClr val="accent2"/>
                </a:solidFill>
                <a:latin typeface="Arial Narrow" panose="020B0606020202030204" pitchFamily="34" charset="0"/>
                <a:ea typeface="MS PGothic" panose="020B0600070205080204" pitchFamily="34" charset="-128"/>
              </a:defRPr>
            </a:lvl5pPr>
            <a:lvl6pPr marL="25146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spcBef>
                <a:spcPct val="15000"/>
              </a:spcBef>
            </a:pPr>
            <a:r>
              <a:rPr lang="es-ES" altLang="en-US" u="none">
                <a:solidFill>
                  <a:schemeClr val="tx1"/>
                </a:solidFill>
                <a:latin typeface="Arial" panose="020B0604020202020204" pitchFamily="34" charset="0"/>
              </a:rPr>
              <a:t>Partial admission</a:t>
            </a:r>
          </a:p>
        </p:txBody>
      </p:sp>
      <p:pic>
        <p:nvPicPr>
          <p:cNvPr id="51207" name="Picture 9">
            <a:extLst>
              <a:ext uri="{FF2B5EF4-FFF2-40B4-BE49-F238E27FC236}">
                <a16:creationId xmlns:a16="http://schemas.microsoft.com/office/drawing/2014/main" id="{A630BCA1-5126-A744-DAF5-0E01587343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0000" y="2873375"/>
            <a:ext cx="33147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1 Marcador de número de diapositiva">
            <a:extLst>
              <a:ext uri="{FF2B5EF4-FFF2-40B4-BE49-F238E27FC236}">
                <a16:creationId xmlns:a16="http://schemas.microsoft.com/office/drawing/2014/main" id="{812EF16C-C650-54D1-76FE-E69D8B4BF4B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5B2899BB-C78E-43FF-90A2-9D5C751B86E3}" type="slidenum">
              <a:rPr lang="en-US" altLang="en-US" sz="1200" u="none">
                <a:solidFill>
                  <a:schemeClr val="tx1"/>
                </a:solidFill>
                <a:latin typeface="Arial" panose="020B0604020202020204" pitchFamily="34" charset="0"/>
              </a:rPr>
              <a:pPr/>
              <a:t>3</a:t>
            </a:fld>
            <a:endParaRPr lang="en-US" altLang="en-US" sz="1200" u="none">
              <a:solidFill>
                <a:schemeClr val="tx1"/>
              </a:solidFill>
              <a:latin typeface="Arial" panose="020B0604020202020204" pitchFamily="34" charset="0"/>
            </a:endParaRPr>
          </a:p>
        </p:txBody>
      </p:sp>
      <p:sp>
        <p:nvSpPr>
          <p:cNvPr id="19458" name="Rectangle 3">
            <a:extLst>
              <a:ext uri="{FF2B5EF4-FFF2-40B4-BE49-F238E27FC236}">
                <a16:creationId xmlns:a16="http://schemas.microsoft.com/office/drawing/2014/main" id="{C2EFDCAE-58E0-671F-720D-08606F19C345}"/>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25488" indent="-268288"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6.1. Introduction</a:t>
            </a:r>
          </a:p>
          <a:p>
            <a:pPr eaLnBrk="1" hangingPunct="1">
              <a:spcBef>
                <a:spcPct val="1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This chapter is concerned with the detailed 2D analysis of axial turbines</a:t>
            </a:r>
          </a:p>
          <a:p>
            <a:pPr lvl="1" eaLnBrk="1" hangingPunct="1">
              <a:spcBef>
                <a:spcPct val="1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This 2D analysis is a good approximation for low heights to radius and constrained secondary flows (sufficiently slender)</a:t>
            </a:r>
          </a:p>
          <a:p>
            <a:pPr lvl="1"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The challenge to the designer is the optimization of the turbine with insufficient details to complete the cuantitative analysis</a:t>
            </a:r>
          </a:p>
          <a:p>
            <a:pPr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Two possible approaches:</a:t>
            </a:r>
          </a:p>
          <a:p>
            <a:pPr lvl="1" eaLnBrk="1" hangingPunct="1">
              <a:spcBef>
                <a:spcPct val="1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Start from an existing design</a:t>
            </a:r>
          </a:p>
          <a:p>
            <a:pPr lvl="1" eaLnBrk="1" hangingPunct="1">
              <a:spcBef>
                <a:spcPct val="1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From zero, study velocity triangles, Smith diagram, simple correlations, experience, etc.</a:t>
            </a:r>
          </a:p>
          <a:p>
            <a:pPr eaLnBrk="1" hangingPunct="1">
              <a:spcBef>
                <a:spcPct val="10000"/>
              </a:spcBef>
              <a:buClr>
                <a:schemeClr val="accent2"/>
              </a:buClr>
              <a:buFont typeface="Wingdings" panose="05000000000000000000" pitchFamily="2" charset="2"/>
              <a:buNone/>
            </a:pPr>
            <a:endParaRPr lang="en-US" altLang="en-US" u="none">
              <a:solidFill>
                <a:schemeClr val="tx1"/>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1">
            <a:extLst>
              <a:ext uri="{FF2B5EF4-FFF2-40B4-BE49-F238E27FC236}">
                <a16:creationId xmlns:a16="http://schemas.microsoft.com/office/drawing/2014/main" id="{8BF5E22D-4C54-0D0D-B89B-4F5D4C18DBC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059C2822-45B8-4D76-81C7-0D920D56400A}" type="slidenum">
              <a:rPr lang="en-US" altLang="en-US" sz="1200" u="none">
                <a:solidFill>
                  <a:schemeClr val="tx1"/>
                </a:solidFill>
                <a:latin typeface="Arial" panose="020B0604020202020204" pitchFamily="34" charset="0"/>
              </a:rPr>
              <a:pPr/>
              <a:t>30</a:t>
            </a:fld>
            <a:endParaRPr lang="en-US" altLang="en-US" sz="1200" u="none">
              <a:solidFill>
                <a:schemeClr val="tx1"/>
              </a:solidFill>
              <a:latin typeface="Arial" panose="020B0604020202020204" pitchFamily="34" charset="0"/>
            </a:endParaRPr>
          </a:p>
        </p:txBody>
      </p:sp>
      <p:sp>
        <p:nvSpPr>
          <p:cNvPr id="52226" name="Rectangle 3">
            <a:extLst>
              <a:ext uri="{FF2B5EF4-FFF2-40B4-BE49-F238E27FC236}">
                <a16:creationId xmlns:a16="http://schemas.microsoft.com/office/drawing/2014/main" id="{0FBC9AAB-51EC-3103-E056-8C1205C91741}"/>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Off-desing losses</a:t>
            </a: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None/>
            </a:pPr>
            <a:endParaRPr lang="es-ES" altLang="en-US" sz="1800" u="none">
              <a:solidFill>
                <a:schemeClr val="tx1"/>
              </a:solidFill>
              <a:latin typeface="Arial" panose="020B0604020202020204" pitchFamily="34" charset="0"/>
            </a:endParaRPr>
          </a:p>
        </p:txBody>
      </p:sp>
      <p:graphicFrame>
        <p:nvGraphicFramePr>
          <p:cNvPr id="52227" name="Object 2">
            <a:extLst>
              <a:ext uri="{FF2B5EF4-FFF2-40B4-BE49-F238E27FC236}">
                <a16:creationId xmlns:a16="http://schemas.microsoft.com/office/drawing/2014/main" id="{7CB33369-7C66-780D-A808-5C2A14B367C2}"/>
              </a:ext>
            </a:extLst>
          </p:cNvPr>
          <p:cNvGraphicFramePr>
            <a:graphicFrameLocks noChangeAspect="1"/>
          </p:cNvGraphicFramePr>
          <p:nvPr/>
        </p:nvGraphicFramePr>
        <p:xfrm>
          <a:off x="1266825" y="2505075"/>
          <a:ext cx="1820863" cy="804863"/>
        </p:xfrm>
        <a:graphic>
          <a:graphicData uri="http://schemas.openxmlformats.org/presentationml/2006/ole">
            <mc:AlternateContent xmlns:mc="http://schemas.openxmlformats.org/markup-compatibility/2006">
              <mc:Choice xmlns:v="urn:schemas-microsoft-com:vml" Requires="v">
                <p:oleObj name="Equation" r:id="rId2" imgW="1143000" imgH="508000" progId="Equation.DSMT4">
                  <p:embed/>
                </p:oleObj>
              </mc:Choice>
              <mc:Fallback>
                <p:oleObj name="Equation" r:id="rId2" imgW="1143000" imgH="5080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2505075"/>
                        <a:ext cx="182086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0" name="Text Box 5">
            <a:extLst>
              <a:ext uri="{FF2B5EF4-FFF2-40B4-BE49-F238E27FC236}">
                <a16:creationId xmlns:a16="http://schemas.microsoft.com/office/drawing/2014/main" id="{81177AD2-11B5-6731-4000-E9ECC9D199AF}"/>
              </a:ext>
            </a:extLst>
          </p:cNvPr>
          <p:cNvSpPr txBox="1">
            <a:spLocks noChangeArrowheads="1"/>
          </p:cNvSpPr>
          <p:nvPr/>
        </p:nvSpPr>
        <p:spPr bwMode="auto">
          <a:xfrm>
            <a:off x="3814763" y="2324100"/>
            <a:ext cx="3268662" cy="1011238"/>
          </a:xfrm>
          <a:prstGeom prst="rect">
            <a:avLst/>
          </a:prstGeom>
          <a:noFill/>
          <a:ln>
            <a:noFill/>
          </a:ln>
          <a:extLst>
            <a:ext uri="{909E8E84-426E-40dd-AFC4-6F175D3DCCD1}"/>
            <a:ext uri="{91240B29-F687-4f45-9708-019B960494DF}"/>
          </a:extLst>
        </p:spPr>
        <p:txBody>
          <a:bodyPr lIns="95770" tIns="47885" rIns="95770" bIns="47885">
            <a:spAutoFit/>
          </a:bodyPr>
          <a:lstStyle>
            <a:lvl1pPr defTabSz="271463" eaLnBrk="0" hangingPunct="0">
              <a:defRPr sz="2000" u="sng">
                <a:solidFill>
                  <a:schemeClr val="accent2"/>
                </a:solidFill>
                <a:latin typeface="Arial Narrow" charset="0"/>
                <a:ea typeface="ＭＳ Ｐゴシック" charset="0"/>
                <a:cs typeface="ＭＳ Ｐゴシック" charset="0"/>
              </a:defRPr>
            </a:lvl1pPr>
            <a:lvl2pPr marL="742950" indent="-285750" defTabSz="271463" eaLnBrk="0" hangingPunct="0">
              <a:defRPr sz="2000" u="sng">
                <a:solidFill>
                  <a:schemeClr val="accent2"/>
                </a:solidFill>
                <a:latin typeface="Arial Narrow" charset="0"/>
                <a:ea typeface="ＭＳ Ｐゴシック" charset="0"/>
              </a:defRPr>
            </a:lvl2pPr>
            <a:lvl3pPr marL="1143000" indent="-228600" defTabSz="271463" eaLnBrk="0" hangingPunct="0">
              <a:defRPr sz="2000" u="sng">
                <a:solidFill>
                  <a:schemeClr val="accent2"/>
                </a:solidFill>
                <a:latin typeface="Arial Narrow" charset="0"/>
                <a:ea typeface="ＭＳ Ｐゴシック" charset="0"/>
              </a:defRPr>
            </a:lvl3pPr>
            <a:lvl4pPr marL="1600200" indent="-228600" defTabSz="271463" eaLnBrk="0" hangingPunct="0">
              <a:defRPr sz="2000" u="sng">
                <a:solidFill>
                  <a:schemeClr val="accent2"/>
                </a:solidFill>
                <a:latin typeface="Arial Narrow" charset="0"/>
                <a:ea typeface="ＭＳ Ｐゴシック" charset="0"/>
              </a:defRPr>
            </a:lvl4pPr>
            <a:lvl5pPr marL="2057400" indent="-228600" defTabSz="271463" eaLnBrk="0" hangingPunct="0">
              <a:defRPr sz="2000" u="sng">
                <a:solidFill>
                  <a:schemeClr val="accent2"/>
                </a:solidFill>
                <a:latin typeface="Arial Narrow" charset="0"/>
                <a:ea typeface="ＭＳ Ｐゴシック" charset="0"/>
              </a:defRPr>
            </a:lvl5pPr>
            <a:lvl6pPr marL="2514600" indent="-228600" defTabSz="271463" eaLnBrk="0" fontAlgn="base" hangingPunct="0">
              <a:spcBef>
                <a:spcPct val="0"/>
              </a:spcBef>
              <a:spcAft>
                <a:spcPct val="0"/>
              </a:spcAft>
              <a:defRPr sz="2000" u="sng">
                <a:solidFill>
                  <a:schemeClr val="accent2"/>
                </a:solidFill>
                <a:latin typeface="Arial Narrow" charset="0"/>
                <a:ea typeface="ＭＳ Ｐゴシック" charset="0"/>
              </a:defRPr>
            </a:lvl6pPr>
            <a:lvl7pPr marL="2971800" indent="-228600" defTabSz="271463" eaLnBrk="0" fontAlgn="base" hangingPunct="0">
              <a:spcBef>
                <a:spcPct val="0"/>
              </a:spcBef>
              <a:spcAft>
                <a:spcPct val="0"/>
              </a:spcAft>
              <a:defRPr sz="2000" u="sng">
                <a:solidFill>
                  <a:schemeClr val="accent2"/>
                </a:solidFill>
                <a:latin typeface="Arial Narrow" charset="0"/>
                <a:ea typeface="ＭＳ Ｐゴシック" charset="0"/>
              </a:defRPr>
            </a:lvl7pPr>
            <a:lvl8pPr marL="3429000" indent="-228600" defTabSz="271463" eaLnBrk="0" fontAlgn="base" hangingPunct="0">
              <a:spcBef>
                <a:spcPct val="0"/>
              </a:spcBef>
              <a:spcAft>
                <a:spcPct val="0"/>
              </a:spcAft>
              <a:defRPr sz="2000" u="sng">
                <a:solidFill>
                  <a:schemeClr val="accent2"/>
                </a:solidFill>
                <a:latin typeface="Arial Narrow" charset="0"/>
                <a:ea typeface="ＭＳ Ｐゴシック" charset="0"/>
              </a:defRPr>
            </a:lvl8pPr>
            <a:lvl9pPr marL="3886200" indent="-228600" defTabSz="271463" eaLnBrk="0" fontAlgn="base" hangingPunct="0">
              <a:spcBef>
                <a:spcPct val="0"/>
              </a:spcBef>
              <a:spcAft>
                <a:spcPct val="0"/>
              </a:spcAft>
              <a:defRPr sz="2000" u="sng">
                <a:solidFill>
                  <a:schemeClr val="accent2"/>
                </a:solidFill>
                <a:latin typeface="Arial Narrow" charset="0"/>
                <a:ea typeface="ＭＳ Ｐゴシック" charset="0"/>
              </a:defRPr>
            </a:lvl9pPr>
          </a:lstStyle>
          <a:p>
            <a:pPr marL="342900" indent="-342900">
              <a:spcBef>
                <a:spcPct val="15000"/>
              </a:spcBef>
              <a:buFontTx/>
              <a:buAutoNum type="alphaLcPeriod"/>
              <a:defRPr/>
            </a:pPr>
            <a:r>
              <a:rPr lang="es-ES" sz="1800" u="none" dirty="0" err="1">
                <a:solidFill>
                  <a:schemeClr val="tx1"/>
                </a:solidFill>
                <a:latin typeface="Arial" charset="0"/>
              </a:rPr>
              <a:t>Insensitives</a:t>
            </a:r>
            <a:r>
              <a:rPr lang="es-ES" sz="1800" u="none" dirty="0">
                <a:solidFill>
                  <a:schemeClr val="tx1"/>
                </a:solidFill>
                <a:latin typeface="Arial" charset="0"/>
              </a:rPr>
              <a:t> </a:t>
            </a:r>
            <a:r>
              <a:rPr lang="es-ES" sz="1800" u="none" dirty="0" err="1">
                <a:solidFill>
                  <a:schemeClr val="tx1"/>
                </a:solidFill>
                <a:latin typeface="Arial" charset="0"/>
              </a:rPr>
              <a:t>to</a:t>
            </a:r>
            <a:r>
              <a:rPr lang="es-ES" sz="1800" u="none" dirty="0">
                <a:solidFill>
                  <a:schemeClr val="tx1"/>
                </a:solidFill>
                <a:latin typeface="Arial" charset="0"/>
              </a:rPr>
              <a:t> </a:t>
            </a:r>
          </a:p>
          <a:p>
            <a:pPr>
              <a:spcBef>
                <a:spcPct val="15000"/>
              </a:spcBef>
              <a:defRPr/>
            </a:pPr>
            <a:r>
              <a:rPr lang="es-ES" sz="1800" u="none" dirty="0">
                <a:solidFill>
                  <a:schemeClr val="tx1"/>
                </a:solidFill>
                <a:latin typeface="Arial" charset="0"/>
              </a:rPr>
              <a:t>     </a:t>
            </a:r>
            <a:r>
              <a:rPr lang="es-ES" sz="1800" u="none" dirty="0" err="1">
                <a:solidFill>
                  <a:schemeClr val="tx1"/>
                </a:solidFill>
                <a:latin typeface="Arial" charset="0"/>
              </a:rPr>
              <a:t>variation</a:t>
            </a:r>
            <a:r>
              <a:rPr lang="es-ES" sz="1800" u="none" dirty="0">
                <a:solidFill>
                  <a:schemeClr val="tx1"/>
                </a:solidFill>
                <a:latin typeface="Arial" charset="0"/>
              </a:rPr>
              <a:t> in </a:t>
            </a:r>
            <a:r>
              <a:rPr lang="es-ES" sz="1800" u="none" dirty="0" err="1">
                <a:solidFill>
                  <a:schemeClr val="tx1"/>
                </a:solidFill>
                <a:latin typeface="Arial" charset="0"/>
              </a:rPr>
              <a:t>angle</a:t>
            </a:r>
            <a:endParaRPr lang="es-ES" sz="1800" u="none" dirty="0">
              <a:solidFill>
                <a:schemeClr val="tx1"/>
              </a:solidFill>
              <a:latin typeface="Arial" charset="0"/>
            </a:endParaRPr>
          </a:p>
          <a:p>
            <a:pPr>
              <a:spcBef>
                <a:spcPct val="15000"/>
              </a:spcBef>
              <a:defRPr/>
            </a:pPr>
            <a:r>
              <a:rPr lang="es-ES" sz="1800" u="none" dirty="0">
                <a:solidFill>
                  <a:schemeClr val="tx1"/>
                </a:solidFill>
                <a:latin typeface="Arial" charset="0"/>
              </a:rPr>
              <a:t>b.-</a:t>
            </a:r>
            <a:r>
              <a:rPr lang="es-ES" sz="1800" u="none" dirty="0" err="1">
                <a:solidFill>
                  <a:schemeClr val="tx1"/>
                </a:solidFill>
                <a:latin typeface="Arial" charset="0"/>
              </a:rPr>
              <a:t>thin</a:t>
            </a:r>
            <a:r>
              <a:rPr lang="es-ES" sz="1800" u="none" dirty="0">
                <a:solidFill>
                  <a:schemeClr val="tx1"/>
                </a:solidFill>
                <a:latin typeface="Arial" charset="0"/>
              </a:rPr>
              <a:t> </a:t>
            </a:r>
            <a:r>
              <a:rPr lang="es-ES" sz="1800" u="none" dirty="0" err="1">
                <a:solidFill>
                  <a:schemeClr val="tx1"/>
                </a:solidFill>
                <a:latin typeface="Arial" charset="0"/>
              </a:rPr>
              <a:t>airfoils</a:t>
            </a:r>
            <a:endParaRPr lang="es-ES" sz="1800" u="none" dirty="0">
              <a:solidFill>
                <a:schemeClr val="tx1"/>
              </a:solidFill>
              <a:latin typeface="Arial" charset="0"/>
            </a:endParaRPr>
          </a:p>
        </p:txBody>
      </p:sp>
      <p:sp>
        <p:nvSpPr>
          <p:cNvPr id="52229" name="Oval 6">
            <a:extLst>
              <a:ext uri="{FF2B5EF4-FFF2-40B4-BE49-F238E27FC236}">
                <a16:creationId xmlns:a16="http://schemas.microsoft.com/office/drawing/2014/main" id="{303DC458-5C5B-93F2-BA88-3F9AF4E94CA9}"/>
              </a:ext>
            </a:extLst>
          </p:cNvPr>
          <p:cNvSpPr>
            <a:spLocks noChangeArrowheads="1"/>
          </p:cNvSpPr>
          <p:nvPr/>
        </p:nvSpPr>
        <p:spPr bwMode="auto">
          <a:xfrm>
            <a:off x="2455863" y="2444750"/>
            <a:ext cx="638175" cy="903288"/>
          </a:xfrm>
          <a:prstGeom prst="ellipse">
            <a:avLst/>
          </a:prstGeom>
          <a:noFill/>
          <a:ln w="254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5770" tIns="47885" rIns="95770" bIns="47885" anchor="ct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spcBef>
                <a:spcPct val="50000"/>
              </a:spcBef>
            </a:pPr>
            <a:endParaRPr lang="es-ES" altLang="en-US"/>
          </a:p>
        </p:txBody>
      </p:sp>
      <p:sp>
        <p:nvSpPr>
          <p:cNvPr id="52230" name="Line 7">
            <a:extLst>
              <a:ext uri="{FF2B5EF4-FFF2-40B4-BE49-F238E27FC236}">
                <a16:creationId xmlns:a16="http://schemas.microsoft.com/office/drawing/2014/main" id="{01EBB90B-A152-B4A4-3626-2AE0C242C388}"/>
              </a:ext>
            </a:extLst>
          </p:cNvPr>
          <p:cNvSpPr>
            <a:spLocks noChangeShapeType="1"/>
          </p:cNvSpPr>
          <p:nvPr/>
        </p:nvSpPr>
        <p:spPr bwMode="auto">
          <a:xfrm>
            <a:off x="2779713" y="3360738"/>
            <a:ext cx="0" cy="346075"/>
          </a:xfrm>
          <a:prstGeom prst="line">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txBody>
          <a:bodyPr lIns="95770" tIns="47885" rIns="95770" bIns="47885"/>
          <a:lstStyle/>
          <a:p>
            <a:endParaRPr lang="en-US"/>
          </a:p>
        </p:txBody>
      </p:sp>
      <p:sp>
        <p:nvSpPr>
          <p:cNvPr id="52231" name="Text Box 8">
            <a:extLst>
              <a:ext uri="{FF2B5EF4-FFF2-40B4-BE49-F238E27FC236}">
                <a16:creationId xmlns:a16="http://schemas.microsoft.com/office/drawing/2014/main" id="{35E14B2F-B9D8-15FC-539B-1086D930C439}"/>
              </a:ext>
            </a:extLst>
          </p:cNvPr>
          <p:cNvSpPr txBox="1">
            <a:spLocks noChangeArrowheads="1"/>
          </p:cNvSpPr>
          <p:nvPr/>
        </p:nvSpPr>
        <p:spPr bwMode="auto">
          <a:xfrm>
            <a:off x="903288" y="3689350"/>
            <a:ext cx="2684462" cy="12192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5770" tIns="47885" rIns="95770" bIns="47885">
            <a:spAutoFit/>
          </a:bodyPr>
          <a:lstStyle>
            <a:lvl1pPr defTabSz="957263">
              <a:defRPr sz="2000" u="sng">
                <a:solidFill>
                  <a:schemeClr val="accent2"/>
                </a:solidFill>
                <a:latin typeface="Arial Narrow" panose="020B0606020202030204" pitchFamily="34" charset="0"/>
                <a:ea typeface="MS PGothic" panose="020B0600070205080204" pitchFamily="34" charset="-128"/>
              </a:defRPr>
            </a:lvl1pPr>
            <a:lvl2pPr marL="742950" indent="-285750" defTabSz="957263">
              <a:defRPr sz="2000" u="sng">
                <a:solidFill>
                  <a:schemeClr val="accent2"/>
                </a:solidFill>
                <a:latin typeface="Arial Narrow" panose="020B0606020202030204" pitchFamily="34" charset="0"/>
                <a:ea typeface="MS PGothic" panose="020B0600070205080204" pitchFamily="34" charset="-128"/>
              </a:defRPr>
            </a:lvl2pPr>
            <a:lvl3pPr marL="1143000" indent="-228600" defTabSz="957263">
              <a:defRPr sz="2000" u="sng">
                <a:solidFill>
                  <a:schemeClr val="accent2"/>
                </a:solidFill>
                <a:latin typeface="Arial Narrow" panose="020B0606020202030204" pitchFamily="34" charset="0"/>
                <a:ea typeface="MS PGothic" panose="020B0600070205080204" pitchFamily="34" charset="-128"/>
              </a:defRPr>
            </a:lvl3pPr>
            <a:lvl4pPr marL="1600200" indent="-228600" defTabSz="957263">
              <a:defRPr sz="2000" u="sng">
                <a:solidFill>
                  <a:schemeClr val="accent2"/>
                </a:solidFill>
                <a:latin typeface="Arial Narrow" panose="020B0606020202030204" pitchFamily="34" charset="0"/>
                <a:ea typeface="MS PGothic" panose="020B0600070205080204" pitchFamily="34" charset="-128"/>
              </a:defRPr>
            </a:lvl4pPr>
            <a:lvl5pPr marL="2057400" indent="-228600" defTabSz="957263">
              <a:defRPr sz="2000" u="sng">
                <a:solidFill>
                  <a:schemeClr val="accent2"/>
                </a:solidFill>
                <a:latin typeface="Arial Narrow" panose="020B0606020202030204" pitchFamily="34" charset="0"/>
                <a:ea typeface="MS PGothic" panose="020B0600070205080204" pitchFamily="34" charset="-128"/>
              </a:defRPr>
            </a:lvl5pPr>
            <a:lvl6pPr marL="25146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957263"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spcBef>
                <a:spcPct val="15000"/>
              </a:spcBef>
            </a:pPr>
            <a:r>
              <a:rPr lang="es-ES" altLang="en-US" sz="1800" u="none">
                <a:solidFill>
                  <a:schemeClr val="tx1"/>
                </a:solidFill>
                <a:latin typeface="Arial" panose="020B0604020202020204" pitchFamily="34" charset="0"/>
              </a:rPr>
              <a:t>Los escalonamientos con elevada aceleración tienen un rango de operación más amplio</a:t>
            </a:r>
          </a:p>
        </p:txBody>
      </p:sp>
      <p:graphicFrame>
        <p:nvGraphicFramePr>
          <p:cNvPr id="52232" name="Object 3">
            <a:extLst>
              <a:ext uri="{FF2B5EF4-FFF2-40B4-BE49-F238E27FC236}">
                <a16:creationId xmlns:a16="http://schemas.microsoft.com/office/drawing/2014/main" id="{394CD396-365D-5B3B-2E10-98D5A88AD665}"/>
              </a:ext>
            </a:extLst>
          </p:cNvPr>
          <p:cNvGraphicFramePr>
            <a:graphicFrameLocks noChangeAspect="1"/>
          </p:cNvGraphicFramePr>
          <p:nvPr/>
        </p:nvGraphicFramePr>
        <p:xfrm>
          <a:off x="1257300" y="5308600"/>
          <a:ext cx="1658938" cy="785813"/>
        </p:xfrm>
        <a:graphic>
          <a:graphicData uri="http://schemas.openxmlformats.org/presentationml/2006/ole">
            <mc:AlternateContent xmlns:mc="http://schemas.openxmlformats.org/markup-compatibility/2006">
              <mc:Choice xmlns:v="urn:schemas-microsoft-com:vml" Requires="v">
                <p:oleObj name="Equation" r:id="rId4" imgW="1040948" imgH="495085" progId="Equation.DSMT4">
                  <p:embed/>
                </p:oleObj>
              </mc:Choice>
              <mc:Fallback>
                <p:oleObj name="Equation" r:id="rId4" imgW="1040948" imgH="495085"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300" y="5308600"/>
                        <a:ext cx="165893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3" name="Line 10">
            <a:extLst>
              <a:ext uri="{FF2B5EF4-FFF2-40B4-BE49-F238E27FC236}">
                <a16:creationId xmlns:a16="http://schemas.microsoft.com/office/drawing/2014/main" id="{641F4EF2-4ED4-3DEF-87F3-867471CB1543}"/>
              </a:ext>
            </a:extLst>
          </p:cNvPr>
          <p:cNvSpPr>
            <a:spLocks noChangeShapeType="1"/>
          </p:cNvSpPr>
          <p:nvPr/>
        </p:nvSpPr>
        <p:spPr bwMode="auto">
          <a:xfrm>
            <a:off x="3175000" y="5702300"/>
            <a:ext cx="431800" cy="0"/>
          </a:xfrm>
          <a:prstGeom prst="line">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txBody>
          <a:bodyPr lIns="95770" tIns="47885" rIns="95770" bIns="47885"/>
          <a:lstStyle/>
          <a:p>
            <a:endParaRPr lang="en-US"/>
          </a:p>
        </p:txBody>
      </p:sp>
      <p:graphicFrame>
        <p:nvGraphicFramePr>
          <p:cNvPr id="52234" name="Object 4">
            <a:extLst>
              <a:ext uri="{FF2B5EF4-FFF2-40B4-BE49-F238E27FC236}">
                <a16:creationId xmlns:a16="http://schemas.microsoft.com/office/drawing/2014/main" id="{8872AECE-7AF2-BAD8-389E-E3476764C1EC}"/>
              </a:ext>
            </a:extLst>
          </p:cNvPr>
          <p:cNvGraphicFramePr>
            <a:graphicFrameLocks noChangeAspect="1"/>
          </p:cNvGraphicFramePr>
          <p:nvPr/>
        </p:nvGraphicFramePr>
        <p:xfrm>
          <a:off x="3829050" y="5519738"/>
          <a:ext cx="909638" cy="363537"/>
        </p:xfrm>
        <a:graphic>
          <a:graphicData uri="http://schemas.openxmlformats.org/presentationml/2006/ole">
            <mc:AlternateContent xmlns:mc="http://schemas.openxmlformats.org/markup-compatibility/2006">
              <mc:Choice xmlns:v="urn:schemas-microsoft-com:vml" Requires="v">
                <p:oleObj name="Equation" r:id="rId6" imgW="571252" imgH="228501" progId="Equation.DSMT4">
                  <p:embed/>
                </p:oleObj>
              </mc:Choice>
              <mc:Fallback>
                <p:oleObj name="Equation" r:id="rId6" imgW="571252" imgH="228501"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9050" y="5519738"/>
                        <a:ext cx="90963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2235" name="Picture 16">
            <a:extLst>
              <a:ext uri="{FF2B5EF4-FFF2-40B4-BE49-F238E27FC236}">
                <a16:creationId xmlns:a16="http://schemas.microsoft.com/office/drawing/2014/main" id="{3A6011AF-7C54-FE88-67D5-9C65A352BA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4300" y="2095500"/>
            <a:ext cx="2746375"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14 Rectángulo">
            <a:extLst>
              <a:ext uri="{FF2B5EF4-FFF2-40B4-BE49-F238E27FC236}">
                <a16:creationId xmlns:a16="http://schemas.microsoft.com/office/drawing/2014/main" id="{20FBF1B4-55D8-7C5F-F813-07F0681E70F8}"/>
              </a:ext>
            </a:extLst>
          </p:cNvPr>
          <p:cNvSpPr>
            <a:spLocks noChangeArrowheads="1"/>
          </p:cNvSpPr>
          <p:nvPr/>
        </p:nvSpPr>
        <p:spPr bwMode="auto">
          <a:xfrm>
            <a:off x="6959600" y="5257800"/>
            <a:ext cx="239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r>
              <a:rPr lang="es-ES" altLang="en-US" u="none">
                <a:solidFill>
                  <a:schemeClr val="tx1"/>
                </a:solidFill>
                <a:latin typeface="Arial" panose="020B0604020202020204" pitchFamily="34" charset="0"/>
              </a:rPr>
              <a:t>a</a:t>
            </a:r>
            <a:endParaRPr lang="es-ES" altLang="en-US"/>
          </a:p>
        </p:txBody>
      </p:sp>
      <p:sp>
        <p:nvSpPr>
          <p:cNvPr id="52237" name="15 Rectángulo">
            <a:extLst>
              <a:ext uri="{FF2B5EF4-FFF2-40B4-BE49-F238E27FC236}">
                <a16:creationId xmlns:a16="http://schemas.microsoft.com/office/drawing/2014/main" id="{96EE3DB1-C0F5-8053-A5A8-9D762E306DE4}"/>
              </a:ext>
            </a:extLst>
          </p:cNvPr>
          <p:cNvSpPr>
            <a:spLocks noChangeArrowheads="1"/>
          </p:cNvSpPr>
          <p:nvPr/>
        </p:nvSpPr>
        <p:spPr bwMode="auto">
          <a:xfrm>
            <a:off x="7304088" y="4498975"/>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r>
              <a:rPr lang="es-ES" altLang="en-US" u="none">
                <a:solidFill>
                  <a:schemeClr val="tx1"/>
                </a:solidFill>
                <a:latin typeface="Arial" panose="020B0604020202020204" pitchFamily="34" charset="0"/>
              </a:rPr>
              <a:t>b</a:t>
            </a:r>
            <a:endParaRPr lang="es-E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1">
            <a:extLst>
              <a:ext uri="{FF2B5EF4-FFF2-40B4-BE49-F238E27FC236}">
                <a16:creationId xmlns:a16="http://schemas.microsoft.com/office/drawing/2014/main" id="{183A7078-E5D9-08CD-83FE-E90B9D46E5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C93C22E0-B8A3-401C-9139-AE5E4CD61D34}" type="slidenum">
              <a:rPr lang="en-US" altLang="en-US" sz="1200" u="none">
                <a:solidFill>
                  <a:schemeClr val="tx1"/>
                </a:solidFill>
                <a:latin typeface="Arial" panose="020B0604020202020204" pitchFamily="34" charset="0"/>
              </a:rPr>
              <a:pPr/>
              <a:t>31</a:t>
            </a:fld>
            <a:endParaRPr lang="en-US" altLang="en-US" sz="1200" u="none">
              <a:solidFill>
                <a:schemeClr val="tx1"/>
              </a:solidFill>
              <a:latin typeface="Arial" panose="020B0604020202020204" pitchFamily="34" charset="0"/>
            </a:endParaRPr>
          </a:p>
        </p:txBody>
      </p:sp>
      <p:sp>
        <p:nvSpPr>
          <p:cNvPr id="53250" name="Rectangle 3">
            <a:extLst>
              <a:ext uri="{FF2B5EF4-FFF2-40B4-BE49-F238E27FC236}">
                <a16:creationId xmlns:a16="http://schemas.microsoft.com/office/drawing/2014/main" id="{F4B2B55D-5D3A-685C-93EF-F596B2D47692}"/>
              </a:ext>
            </a:extLst>
          </p:cNvPr>
          <p:cNvSpPr>
            <a:spLocks noGrp="1" noChangeArrowheads="1"/>
          </p:cNvSpPr>
          <p:nvPr>
            <p:ph type="body" idx="4294967295"/>
          </p:nvPr>
        </p:nvSpPr>
        <p:spPr bwMode="auto">
          <a:xfrm>
            <a:off x="495300" y="714375"/>
            <a:ext cx="8915400" cy="57197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accent2"/>
              </a:buClr>
              <a:buFontTx/>
              <a:buNone/>
            </a:pPr>
            <a:r>
              <a:rPr lang="en-US" altLang="en-US" sz="2700" b="1">
                <a:solidFill>
                  <a:schemeClr val="accent2"/>
                </a:solidFill>
              </a:rPr>
              <a:t>Table of contents</a:t>
            </a:r>
          </a:p>
          <a:p>
            <a:pPr marL="609600" indent="-609600" eaLnBrk="1" hangingPunct="1">
              <a:lnSpc>
                <a:spcPct val="80000"/>
              </a:lnSpc>
              <a:buClr>
                <a:schemeClr val="accent2"/>
              </a:buClr>
              <a:buFontTx/>
              <a:buNone/>
            </a:pPr>
            <a:endParaRPr lang="en-US" altLang="en-US" sz="2700" b="1">
              <a:solidFill>
                <a:schemeClr val="accent2"/>
              </a:solidFill>
            </a:endParaRP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6.1. </a:t>
            </a:r>
            <a:r>
              <a:rPr lang="en-US" altLang="en-US" sz="1800" b="1"/>
              <a:t>Introduction</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6.2.</a:t>
            </a:r>
            <a:r>
              <a:rPr lang="en-US" altLang="en-US" sz="1800" b="1">
                <a:solidFill>
                  <a:schemeClr val="folHlink"/>
                </a:solidFill>
              </a:rPr>
              <a:t> </a:t>
            </a:r>
            <a:r>
              <a:rPr lang="en-US" altLang="en-US" sz="1800" b="1"/>
              <a:t>Expansion cascade</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6.3.</a:t>
            </a:r>
            <a:r>
              <a:rPr lang="en-US" altLang="en-US" sz="1800" b="1"/>
              <a:t> Loss correlations: Traupel</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rgbClr val="2D2DB9"/>
                </a:solidFill>
              </a:rPr>
              <a:t>6.4. </a:t>
            </a:r>
            <a:r>
              <a:rPr lang="en-US" altLang="en-US" sz="1800" b="1"/>
              <a:t>Loss correlations: Ainley y Mathieson</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6.5. </a:t>
            </a:r>
            <a:r>
              <a:rPr lang="en-US" altLang="en-US" sz="1800" b="1"/>
              <a:t>Loss correlations: Soderberg</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6.6. </a:t>
            </a:r>
            <a:r>
              <a:rPr lang="en-US" altLang="en-US" sz="1800" b="1"/>
              <a:t>Efficiency definition</a:t>
            </a:r>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 typeface="Wingdings" panose="05000000000000000000" pitchFamily="2" charset="2"/>
              <a:buNone/>
            </a:pPr>
            <a:endParaRPr lang="en-US" altLang="en-US" sz="1800" b="1">
              <a:solidFill>
                <a:schemeClr val="folHlink"/>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1">
            <a:extLst>
              <a:ext uri="{FF2B5EF4-FFF2-40B4-BE49-F238E27FC236}">
                <a16:creationId xmlns:a16="http://schemas.microsoft.com/office/drawing/2014/main" id="{75E9ECCF-0599-1A87-2EF7-AF2ECC2794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58550816-561E-4663-9103-274DDDAB8511}" type="slidenum">
              <a:rPr lang="en-US" altLang="en-US" sz="1200" u="none">
                <a:solidFill>
                  <a:schemeClr val="tx1"/>
                </a:solidFill>
                <a:latin typeface="Arial" panose="020B0604020202020204" pitchFamily="34" charset="0"/>
              </a:rPr>
              <a:pPr/>
              <a:t>32</a:t>
            </a:fld>
            <a:endParaRPr lang="en-US" altLang="en-US" sz="1200" u="none">
              <a:solidFill>
                <a:schemeClr val="tx1"/>
              </a:solidFill>
              <a:latin typeface="Arial" panose="020B0604020202020204" pitchFamily="34" charset="0"/>
            </a:endParaRPr>
          </a:p>
        </p:txBody>
      </p:sp>
      <p:sp>
        <p:nvSpPr>
          <p:cNvPr id="55298" name="Rectangle 3">
            <a:extLst>
              <a:ext uri="{FF2B5EF4-FFF2-40B4-BE49-F238E27FC236}">
                <a16:creationId xmlns:a16="http://schemas.microsoft.com/office/drawing/2014/main" id="{E61867F9-9A07-15FC-79BE-9C882CB64398}"/>
              </a:ext>
            </a:extLst>
          </p:cNvPr>
          <p:cNvSpPr>
            <a:spLocks noChangeArrowheads="1"/>
          </p:cNvSpPr>
          <p:nvPr/>
        </p:nvSpPr>
        <p:spPr bwMode="auto">
          <a:xfrm>
            <a:off x="495300" y="714375"/>
            <a:ext cx="8915400" cy="5719763"/>
          </a:xfrm>
          <a:prstGeom prst="rect">
            <a:avLst/>
          </a:prstGeom>
          <a:noFill/>
          <a:ln>
            <a:noFill/>
          </a:ln>
          <a:extLst>
            <a:ext uri="{909E8E84-426E-40dd-AFC4-6F175D3DCCD1}"/>
            <a:ext uri="{91240B29-F687-4f45-9708-019B960494DF}"/>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6.4. Loss correlations: Ainley y Mathieson</a:t>
            </a: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Ainley used the following coefficients:</a:t>
            </a: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In compresible flows</a:t>
            </a: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pPr>
            <a:endParaRPr lang="en-US" altLang="en-US" sz="1600" u="none">
              <a:solidFill>
                <a:schemeClr val="tx1"/>
              </a:solidFill>
              <a:latin typeface="Arial" panose="020B0604020202020204" pitchFamily="34" charset="0"/>
            </a:endParaRPr>
          </a:p>
          <a:p>
            <a:pPr eaLnBrk="1" hangingPunct="1">
              <a:spcBef>
                <a:spcPct val="20000"/>
              </a:spcBef>
              <a:buClr>
                <a:schemeClr val="accent2"/>
              </a:buClr>
            </a:pPr>
            <a:endParaRPr lang="en-US" altLang="en-US" sz="16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n-US" altLang="en-US" sz="1600" u="none">
                <a:solidFill>
                  <a:schemeClr val="tx1"/>
                </a:solidFill>
                <a:latin typeface="Arial" panose="020B0604020202020204" pitchFamily="34" charset="0"/>
              </a:rPr>
              <a:t>In 1951 Ainley y Mathieson proposed a methodology</a:t>
            </a:r>
          </a:p>
          <a:p>
            <a:pPr eaLnBrk="1" hangingPunct="1">
              <a:spcBef>
                <a:spcPct val="20000"/>
              </a:spcBef>
              <a:buClr>
                <a:schemeClr val="accent2"/>
              </a:buClr>
            </a:pPr>
            <a:r>
              <a:rPr lang="en-US" altLang="en-US" sz="1600" u="none">
                <a:solidFill>
                  <a:schemeClr val="tx1"/>
                </a:solidFill>
                <a:latin typeface="Arial" panose="020B0604020202020204" pitchFamily="34" charset="0"/>
              </a:rPr>
              <a:t>to evaluate the pressure loss and outlet angle</a:t>
            </a: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None/>
            </a:pPr>
            <a:endParaRPr lang="en-US" altLang="en-US" sz="1800" u="none">
              <a:solidFill>
                <a:schemeClr val="tx1"/>
              </a:solidFill>
              <a:latin typeface="Arial" panose="020B0604020202020204" pitchFamily="34" charset="0"/>
            </a:endParaRPr>
          </a:p>
        </p:txBody>
      </p:sp>
      <p:pic>
        <p:nvPicPr>
          <p:cNvPr id="55299" name="Picture 5">
            <a:extLst>
              <a:ext uri="{FF2B5EF4-FFF2-40B4-BE49-F238E27FC236}">
                <a16:creationId xmlns:a16="http://schemas.microsoft.com/office/drawing/2014/main" id="{3C71185F-86E7-D4A0-2B30-1BCC74CA6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5350" y="2743200"/>
            <a:ext cx="3689350" cy="364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5300" name="Object 2">
            <a:extLst>
              <a:ext uri="{FF2B5EF4-FFF2-40B4-BE49-F238E27FC236}">
                <a16:creationId xmlns:a16="http://schemas.microsoft.com/office/drawing/2014/main" id="{93E65F31-3A9D-5034-8EFC-2BC68BF45DFB}"/>
              </a:ext>
            </a:extLst>
          </p:cNvPr>
          <p:cNvGraphicFramePr>
            <a:graphicFrameLocks noChangeAspect="1"/>
          </p:cNvGraphicFramePr>
          <p:nvPr/>
        </p:nvGraphicFramePr>
        <p:xfrm>
          <a:off x="1295400" y="1987550"/>
          <a:ext cx="1239838" cy="612775"/>
        </p:xfrm>
        <a:graphic>
          <a:graphicData uri="http://schemas.openxmlformats.org/presentationml/2006/ole">
            <mc:AlternateContent xmlns:mc="http://schemas.openxmlformats.org/markup-compatibility/2006">
              <mc:Choice xmlns:v="urn:schemas-microsoft-com:vml" Requires="v">
                <p:oleObj name="Equation" r:id="rId3" imgW="876300" imgH="431800" progId="Equation.DSMT4">
                  <p:embed/>
                </p:oleObj>
              </mc:Choice>
              <mc:Fallback>
                <p:oleObj name="Equation" r:id="rId3" imgW="876300" imgH="4318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987550"/>
                        <a:ext cx="1239838"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5301" name="Object 9">
            <a:extLst>
              <a:ext uri="{FF2B5EF4-FFF2-40B4-BE49-F238E27FC236}">
                <a16:creationId xmlns:a16="http://schemas.microsoft.com/office/drawing/2014/main" id="{0EB94CCE-A21A-AA49-66A0-220947C4C4D3}"/>
              </a:ext>
            </a:extLst>
          </p:cNvPr>
          <p:cNvGraphicFramePr>
            <a:graphicFrameLocks noChangeAspect="1"/>
          </p:cNvGraphicFramePr>
          <p:nvPr/>
        </p:nvGraphicFramePr>
        <p:xfrm>
          <a:off x="2752725" y="2012950"/>
          <a:ext cx="1347788" cy="612775"/>
        </p:xfrm>
        <a:graphic>
          <a:graphicData uri="http://schemas.openxmlformats.org/presentationml/2006/ole">
            <mc:AlternateContent xmlns:mc="http://schemas.openxmlformats.org/markup-compatibility/2006">
              <mc:Choice xmlns:v="urn:schemas-microsoft-com:vml" Requires="v">
                <p:oleObj name="Equation" r:id="rId5" imgW="952087" imgH="431613" progId="Equation.DSMT4">
                  <p:embed/>
                </p:oleObj>
              </mc:Choice>
              <mc:Fallback>
                <p:oleObj name="Equation" r:id="rId5" imgW="952087" imgH="431613"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012950"/>
                        <a:ext cx="1347788"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5302" name="Object 10">
            <a:extLst>
              <a:ext uri="{FF2B5EF4-FFF2-40B4-BE49-F238E27FC236}">
                <a16:creationId xmlns:a16="http://schemas.microsoft.com/office/drawing/2014/main" id="{865E11AE-FE7C-96AA-A1F4-2075696FF726}"/>
              </a:ext>
            </a:extLst>
          </p:cNvPr>
          <p:cNvGraphicFramePr>
            <a:graphicFrameLocks noChangeAspect="1"/>
          </p:cNvGraphicFramePr>
          <p:nvPr/>
        </p:nvGraphicFramePr>
        <p:xfrm>
          <a:off x="5664200" y="1981200"/>
          <a:ext cx="1239838" cy="828675"/>
        </p:xfrm>
        <a:graphic>
          <a:graphicData uri="http://schemas.openxmlformats.org/presentationml/2006/ole">
            <mc:AlternateContent xmlns:mc="http://schemas.openxmlformats.org/markup-compatibility/2006">
              <mc:Choice xmlns:v="urn:schemas-microsoft-com:vml" Requires="v">
                <p:oleObj name="Equation" r:id="rId7" imgW="875920" imgH="583947" progId="Equation.DSMT4">
                  <p:embed/>
                </p:oleObj>
              </mc:Choice>
              <mc:Fallback>
                <p:oleObj name="Equation" r:id="rId7" imgW="875920" imgH="583947"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4200" y="1981200"/>
                        <a:ext cx="1239838"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5303" name="Object 11">
            <a:extLst>
              <a:ext uri="{FF2B5EF4-FFF2-40B4-BE49-F238E27FC236}">
                <a16:creationId xmlns:a16="http://schemas.microsoft.com/office/drawing/2014/main" id="{D5D2E15E-012A-5C10-0A04-0CB4C3E57A4F}"/>
              </a:ext>
            </a:extLst>
          </p:cNvPr>
          <p:cNvGraphicFramePr>
            <a:graphicFrameLocks noChangeAspect="1"/>
          </p:cNvGraphicFramePr>
          <p:nvPr/>
        </p:nvGraphicFramePr>
        <p:xfrm>
          <a:off x="7212013" y="1981200"/>
          <a:ext cx="1241425" cy="828675"/>
        </p:xfrm>
        <a:graphic>
          <a:graphicData uri="http://schemas.openxmlformats.org/presentationml/2006/ole">
            <mc:AlternateContent xmlns:mc="http://schemas.openxmlformats.org/markup-compatibility/2006">
              <mc:Choice xmlns:v="urn:schemas-microsoft-com:vml" Requires="v">
                <p:oleObj name="Equation" r:id="rId9" imgW="875920" imgH="583947" progId="Equation.DSMT4">
                  <p:embed/>
                </p:oleObj>
              </mc:Choice>
              <mc:Fallback>
                <p:oleObj name="Equation" r:id="rId9" imgW="875920" imgH="583947"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2013" y="1981200"/>
                        <a:ext cx="12414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5304" name="21 Rectángulo">
            <a:extLst>
              <a:ext uri="{FF2B5EF4-FFF2-40B4-BE49-F238E27FC236}">
                <a16:creationId xmlns:a16="http://schemas.microsoft.com/office/drawing/2014/main" id="{574FE0C0-13A0-DFB7-9CCC-0C27CF548B38}"/>
              </a:ext>
            </a:extLst>
          </p:cNvPr>
          <p:cNvSpPr>
            <a:spLocks noChangeArrowheads="1"/>
          </p:cNvSpPr>
          <p:nvPr/>
        </p:nvSpPr>
        <p:spPr bwMode="auto">
          <a:xfrm>
            <a:off x="4843463" y="1619250"/>
            <a:ext cx="1865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279400">
              <a:tabLst>
                <a:tab pos="715963" algn="l"/>
              </a:tabLst>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tabLst>
                <a:tab pos="715963" algn="l"/>
              </a:tabLst>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tabLst>
                <a:tab pos="715963" algn="l"/>
              </a:tabLst>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tabLst>
                <a:tab pos="715963" algn="l"/>
              </a:tabLst>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tabLst>
                <a:tab pos="715963" algn="l"/>
              </a:tabLst>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tabLst>
                <a:tab pos="715963" algn="l"/>
              </a:tabLs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tabLst>
                <a:tab pos="715963" algn="l"/>
              </a:tabLs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tabLst>
                <a:tab pos="715963" algn="l"/>
              </a:tabLs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tabLst>
                <a:tab pos="715963" algn="l"/>
              </a:tabLst>
              <a:defRPr sz="2000" u="sng">
                <a:solidFill>
                  <a:schemeClr val="accent2"/>
                </a:solidFill>
                <a:latin typeface="Arial Narrow" panose="020B0606020202030204" pitchFamily="34" charset="0"/>
                <a:ea typeface="MS PGothic" panose="020B0600070205080204" pitchFamily="34" charset="-128"/>
              </a:defRPr>
            </a:lvl9pPr>
          </a:lstStyle>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Incompresible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1">
            <a:extLst>
              <a:ext uri="{FF2B5EF4-FFF2-40B4-BE49-F238E27FC236}">
                <a16:creationId xmlns:a16="http://schemas.microsoft.com/office/drawing/2014/main" id="{76826652-E976-C069-CD4F-647A52F1BF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C28A5745-5055-4C06-805B-25B9931433FA}" type="slidenum">
              <a:rPr lang="en-US" altLang="en-US" sz="1200" u="none">
                <a:solidFill>
                  <a:schemeClr val="tx1"/>
                </a:solidFill>
                <a:latin typeface="Arial" panose="020B0604020202020204" pitchFamily="34" charset="0"/>
              </a:rPr>
              <a:pPr/>
              <a:t>33</a:t>
            </a:fld>
            <a:endParaRPr lang="en-US" altLang="en-US" sz="1200" u="none">
              <a:solidFill>
                <a:schemeClr val="tx1"/>
              </a:solidFill>
              <a:latin typeface="Arial" panose="020B0604020202020204" pitchFamily="34" charset="0"/>
            </a:endParaRPr>
          </a:p>
        </p:txBody>
      </p:sp>
      <p:sp>
        <p:nvSpPr>
          <p:cNvPr id="56322" name="Rectangle 3">
            <a:extLst>
              <a:ext uri="{FF2B5EF4-FFF2-40B4-BE49-F238E27FC236}">
                <a16:creationId xmlns:a16="http://schemas.microsoft.com/office/drawing/2014/main" id="{BC78E337-B048-EB7F-C54B-F6438E4A1293}"/>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25488" indent="-268288"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s-ES" altLang="en-US" sz="2600" b="1" u="none">
                <a:latin typeface="Arial" panose="020B0604020202020204" pitchFamily="34" charset="0"/>
              </a:rPr>
              <a:t>6.4. </a:t>
            </a:r>
            <a:r>
              <a:rPr lang="en-US" altLang="en-US" sz="2600" b="1" u="none">
                <a:latin typeface="Arial" panose="020B0604020202020204" pitchFamily="34" charset="0"/>
              </a:rPr>
              <a:t>Loss correlations</a:t>
            </a:r>
            <a:r>
              <a:rPr lang="es-ES" altLang="en-US" sz="2600" b="1" u="none">
                <a:latin typeface="Arial" panose="020B0604020202020204" pitchFamily="34" charset="0"/>
              </a:rPr>
              <a:t>: Ainley y Mathieson</a:t>
            </a:r>
          </a:p>
          <a:p>
            <a:pPr eaLnBrk="1" hangingPunct="1">
              <a:spcBef>
                <a:spcPct val="20000"/>
              </a:spcBef>
              <a:buClr>
                <a:schemeClr val="accent2"/>
              </a:buClr>
              <a:buFont typeface="Wingdings" panose="05000000000000000000" pitchFamily="2" charset="2"/>
              <a:buChar char="§"/>
            </a:pPr>
            <a:r>
              <a:rPr lang="es-ES" altLang="en-US">
                <a:solidFill>
                  <a:schemeClr val="tx1"/>
                </a:solidFill>
                <a:latin typeface="Arial" panose="020B0604020202020204" pitchFamily="34" charset="0"/>
              </a:rPr>
              <a:t>Profile loss</a:t>
            </a: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None/>
            </a:pPr>
            <a:endParaRPr lang="es-ES" altLang="en-US" sz="1800" u="none">
              <a:solidFill>
                <a:schemeClr val="tx1"/>
              </a:solidFill>
              <a:latin typeface="Arial" panose="020B0604020202020204" pitchFamily="34" charset="0"/>
            </a:endParaRPr>
          </a:p>
        </p:txBody>
      </p:sp>
      <p:graphicFrame>
        <p:nvGraphicFramePr>
          <p:cNvPr id="56323" name="Object 2">
            <a:extLst>
              <a:ext uri="{FF2B5EF4-FFF2-40B4-BE49-F238E27FC236}">
                <a16:creationId xmlns:a16="http://schemas.microsoft.com/office/drawing/2014/main" id="{25843226-1F28-8F04-768E-CA94778DD286}"/>
              </a:ext>
            </a:extLst>
          </p:cNvPr>
          <p:cNvGraphicFramePr>
            <a:graphicFrameLocks noChangeAspect="1"/>
          </p:cNvGraphicFramePr>
          <p:nvPr/>
        </p:nvGraphicFramePr>
        <p:xfrm>
          <a:off x="1538288" y="2365375"/>
          <a:ext cx="5821362" cy="1225550"/>
        </p:xfrm>
        <a:graphic>
          <a:graphicData uri="http://schemas.openxmlformats.org/presentationml/2006/ole">
            <mc:AlternateContent xmlns:mc="http://schemas.openxmlformats.org/markup-compatibility/2006">
              <mc:Choice xmlns:v="urn:schemas-microsoft-com:vml" Requires="v">
                <p:oleObj name="Equation" r:id="rId2" imgW="4114800" imgH="863600" progId="Equation.DSMT4">
                  <p:embed/>
                </p:oleObj>
              </mc:Choice>
              <mc:Fallback>
                <p:oleObj name="Equation" r:id="rId2" imgW="4114800" imgH="8636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2365375"/>
                        <a:ext cx="5821362"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6324" name="Object 3">
            <a:extLst>
              <a:ext uri="{FF2B5EF4-FFF2-40B4-BE49-F238E27FC236}">
                <a16:creationId xmlns:a16="http://schemas.microsoft.com/office/drawing/2014/main" id="{BE3B9B1D-D7B6-5C90-07B1-B98FB4736E0A}"/>
              </a:ext>
            </a:extLst>
          </p:cNvPr>
          <p:cNvGraphicFramePr>
            <a:graphicFrameLocks noChangeAspect="1"/>
          </p:cNvGraphicFramePr>
          <p:nvPr/>
        </p:nvGraphicFramePr>
        <p:xfrm>
          <a:off x="1625600" y="5383213"/>
          <a:ext cx="3270250" cy="630237"/>
        </p:xfrm>
        <a:graphic>
          <a:graphicData uri="http://schemas.openxmlformats.org/presentationml/2006/ole">
            <mc:AlternateContent xmlns:mc="http://schemas.openxmlformats.org/markup-compatibility/2006">
              <mc:Choice xmlns:v="urn:schemas-microsoft-com:vml" Requires="v">
                <p:oleObj name="Equation" r:id="rId4" imgW="2311400" imgH="444500" progId="Equation.DSMT4">
                  <p:embed/>
                </p:oleObj>
              </mc:Choice>
              <mc:Fallback>
                <p:oleObj name="Equation" r:id="rId4" imgW="2311400" imgH="4445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5383213"/>
                        <a:ext cx="3270250" cy="63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6325" name="Object 4">
            <a:extLst>
              <a:ext uri="{FF2B5EF4-FFF2-40B4-BE49-F238E27FC236}">
                <a16:creationId xmlns:a16="http://schemas.microsoft.com/office/drawing/2014/main" id="{FEAD0D3E-7A89-99B2-D9F3-39BA20F2E460}"/>
              </a:ext>
            </a:extLst>
          </p:cNvPr>
          <p:cNvGraphicFramePr>
            <a:graphicFrameLocks noChangeAspect="1"/>
          </p:cNvGraphicFramePr>
          <p:nvPr/>
        </p:nvGraphicFramePr>
        <p:xfrm>
          <a:off x="5140325" y="5060950"/>
          <a:ext cx="2462213" cy="1298575"/>
        </p:xfrm>
        <a:graphic>
          <a:graphicData uri="http://schemas.openxmlformats.org/presentationml/2006/ole">
            <mc:AlternateContent xmlns:mc="http://schemas.openxmlformats.org/markup-compatibility/2006">
              <mc:Choice xmlns:v="urn:schemas-microsoft-com:vml" Requires="v">
                <p:oleObj name="Equation" r:id="rId6" imgW="1739900" imgH="914400" progId="Equation.DSMT4">
                  <p:embed/>
                </p:oleObj>
              </mc:Choice>
              <mc:Fallback>
                <p:oleObj name="Equation" r:id="rId6" imgW="1739900" imgH="9144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0325" y="5060950"/>
                        <a:ext cx="2462213" cy="129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1">
            <a:extLst>
              <a:ext uri="{FF2B5EF4-FFF2-40B4-BE49-F238E27FC236}">
                <a16:creationId xmlns:a16="http://schemas.microsoft.com/office/drawing/2014/main" id="{9017A864-9395-879D-4369-82A94C3D0B1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8117D581-E892-4094-B03F-5AD4DF32DAF0}" type="slidenum">
              <a:rPr lang="en-US" altLang="en-US" sz="1200" u="none">
                <a:solidFill>
                  <a:schemeClr val="tx1"/>
                </a:solidFill>
                <a:latin typeface="Arial" panose="020B0604020202020204" pitchFamily="34" charset="0"/>
              </a:rPr>
              <a:pPr/>
              <a:t>34</a:t>
            </a:fld>
            <a:endParaRPr lang="en-US" altLang="en-US" sz="1200" u="none">
              <a:solidFill>
                <a:schemeClr val="tx1"/>
              </a:solidFill>
              <a:latin typeface="Arial" panose="020B0604020202020204" pitchFamily="34" charset="0"/>
            </a:endParaRPr>
          </a:p>
        </p:txBody>
      </p:sp>
      <p:sp>
        <p:nvSpPr>
          <p:cNvPr id="59394" name="Rectangle 3">
            <a:extLst>
              <a:ext uri="{FF2B5EF4-FFF2-40B4-BE49-F238E27FC236}">
                <a16:creationId xmlns:a16="http://schemas.microsoft.com/office/drawing/2014/main" id="{2D32BA19-663C-E985-4678-260DAAB7005A}"/>
              </a:ext>
            </a:extLst>
          </p:cNvPr>
          <p:cNvSpPr>
            <a:spLocks noChangeArrowheads="1"/>
          </p:cNvSpPr>
          <p:nvPr/>
        </p:nvSpPr>
        <p:spPr bwMode="auto">
          <a:xfrm>
            <a:off x="495300" y="714375"/>
            <a:ext cx="8915400" cy="5719763"/>
          </a:xfrm>
          <a:prstGeom prst="rect">
            <a:avLst/>
          </a:prstGeom>
          <a:noFill/>
          <a:ln>
            <a:noFill/>
          </a:ln>
          <a:extLst>
            <a:ext uri="{909E8E84-426E-40dd-AFC4-6F175D3DCCD1}"/>
            <a:ext uri="{91240B29-F687-4f45-9708-019B960494DF}"/>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6.4. Loss correlations: Ainley y Mathieson</a:t>
            </a:r>
          </a:p>
          <a:p>
            <a:pPr eaLnBrk="1" hangingPunct="1">
              <a:spcBef>
                <a:spcPct val="20000"/>
              </a:spcBef>
              <a:buClr>
                <a:schemeClr val="accent2"/>
              </a:buClr>
              <a:buFont typeface="Wingdings" panose="05000000000000000000" pitchFamily="2" charset="2"/>
              <a:buChar char="§"/>
            </a:pPr>
            <a:r>
              <a:rPr lang="en-US" altLang="en-US">
                <a:solidFill>
                  <a:schemeClr val="tx1"/>
                </a:solidFill>
                <a:latin typeface="Arial" panose="020B0604020202020204" pitchFamily="34" charset="0"/>
              </a:rPr>
              <a:t>Secondary flow losses</a:t>
            </a: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The losses due to secondary flows: </a:t>
            </a: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For airfoils with low aspect ratio:</a:t>
            </a:r>
          </a:p>
        </p:txBody>
      </p:sp>
      <p:graphicFrame>
        <p:nvGraphicFramePr>
          <p:cNvPr id="57347" name="Object 2">
            <a:extLst>
              <a:ext uri="{FF2B5EF4-FFF2-40B4-BE49-F238E27FC236}">
                <a16:creationId xmlns:a16="http://schemas.microsoft.com/office/drawing/2014/main" id="{5A252300-F8D0-A0E5-6C59-0B1409406E9E}"/>
              </a:ext>
            </a:extLst>
          </p:cNvPr>
          <p:cNvGraphicFramePr>
            <a:graphicFrameLocks noChangeAspect="1"/>
          </p:cNvGraphicFramePr>
          <p:nvPr/>
        </p:nvGraphicFramePr>
        <p:xfrm>
          <a:off x="2768600" y="2251075"/>
          <a:ext cx="1393825" cy="441325"/>
        </p:xfrm>
        <a:graphic>
          <a:graphicData uri="http://schemas.openxmlformats.org/presentationml/2006/ole">
            <mc:AlternateContent xmlns:mc="http://schemas.openxmlformats.org/markup-compatibility/2006">
              <mc:Choice xmlns:v="urn:schemas-microsoft-com:vml" Requires="v">
                <p:oleObj name="Equation" r:id="rId2" imgW="761669" imgH="241195" progId="Equation.DSMT4">
                  <p:embed/>
                </p:oleObj>
              </mc:Choice>
              <mc:Fallback>
                <p:oleObj name="Equation" r:id="rId2" imgW="761669" imgH="241195"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600" y="2251075"/>
                        <a:ext cx="139382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57348" name="Picture 3">
            <a:extLst>
              <a:ext uri="{FF2B5EF4-FFF2-40B4-BE49-F238E27FC236}">
                <a16:creationId xmlns:a16="http://schemas.microsoft.com/office/drawing/2014/main" id="{60137946-F5AF-08E0-AEA7-3C4A0D60C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762"/>
          <a:stretch>
            <a:fillRect/>
          </a:stretch>
        </p:blipFill>
        <p:spPr bwMode="auto">
          <a:xfrm>
            <a:off x="6323013" y="1879600"/>
            <a:ext cx="3000375"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7349" name="Object 6">
            <a:extLst>
              <a:ext uri="{FF2B5EF4-FFF2-40B4-BE49-F238E27FC236}">
                <a16:creationId xmlns:a16="http://schemas.microsoft.com/office/drawing/2014/main" id="{7204C1B7-EDA1-8A5F-FFBA-CBF251C4A639}"/>
              </a:ext>
            </a:extLst>
          </p:cNvPr>
          <p:cNvGraphicFramePr>
            <a:graphicFrameLocks noChangeAspect="1"/>
          </p:cNvGraphicFramePr>
          <p:nvPr/>
        </p:nvGraphicFramePr>
        <p:xfrm>
          <a:off x="1320800" y="3189288"/>
          <a:ext cx="4186238" cy="1512887"/>
        </p:xfrm>
        <a:graphic>
          <a:graphicData uri="http://schemas.openxmlformats.org/presentationml/2006/ole">
            <mc:AlternateContent xmlns:mc="http://schemas.openxmlformats.org/markup-compatibility/2006">
              <mc:Choice xmlns:v="urn:schemas-microsoft-com:vml" Requires="v">
                <p:oleObj name="Equation" r:id="rId5" imgW="2959100" imgH="1066800" progId="Equation.DSMT4">
                  <p:embed/>
                </p:oleObj>
              </mc:Choice>
              <mc:Fallback>
                <p:oleObj name="Equation" r:id="rId5" imgW="2959100" imgH="10668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0800" y="3189288"/>
                        <a:ext cx="4186238" cy="1512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7350" name="Object 7">
            <a:extLst>
              <a:ext uri="{FF2B5EF4-FFF2-40B4-BE49-F238E27FC236}">
                <a16:creationId xmlns:a16="http://schemas.microsoft.com/office/drawing/2014/main" id="{3F4F906F-D4DC-D660-B3E7-EEA434CAA615}"/>
              </a:ext>
            </a:extLst>
          </p:cNvPr>
          <p:cNvGraphicFramePr>
            <a:graphicFrameLocks noChangeAspect="1"/>
          </p:cNvGraphicFramePr>
          <p:nvPr/>
        </p:nvGraphicFramePr>
        <p:xfrm>
          <a:off x="4659313" y="4618038"/>
          <a:ext cx="3629025" cy="685800"/>
        </p:xfrm>
        <a:graphic>
          <a:graphicData uri="http://schemas.openxmlformats.org/presentationml/2006/ole">
            <mc:AlternateContent xmlns:mc="http://schemas.openxmlformats.org/markup-compatibility/2006">
              <mc:Choice xmlns:v="urn:schemas-microsoft-com:vml" Requires="v">
                <p:oleObj name="Equation" r:id="rId7" imgW="2565400" imgH="482600" progId="Equation.DSMT4">
                  <p:embed/>
                </p:oleObj>
              </mc:Choice>
              <mc:Fallback>
                <p:oleObj name="Equation" r:id="rId7" imgW="2565400" imgH="482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9313" y="4618038"/>
                        <a:ext cx="362902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7351" name="Object 8">
            <a:extLst>
              <a:ext uri="{FF2B5EF4-FFF2-40B4-BE49-F238E27FC236}">
                <a16:creationId xmlns:a16="http://schemas.microsoft.com/office/drawing/2014/main" id="{738E1A26-AD9B-5EE1-9FC4-AD455F2F354C}"/>
              </a:ext>
            </a:extLst>
          </p:cNvPr>
          <p:cNvGraphicFramePr>
            <a:graphicFrameLocks noChangeAspect="1"/>
          </p:cNvGraphicFramePr>
          <p:nvPr/>
        </p:nvGraphicFramePr>
        <p:xfrm>
          <a:off x="5605463" y="5656263"/>
          <a:ext cx="1760537" cy="614362"/>
        </p:xfrm>
        <a:graphic>
          <a:graphicData uri="http://schemas.openxmlformats.org/presentationml/2006/ole">
            <mc:AlternateContent xmlns:mc="http://schemas.openxmlformats.org/markup-compatibility/2006">
              <mc:Choice xmlns:v="urn:schemas-microsoft-com:vml" Requires="v">
                <p:oleObj name="Equation" r:id="rId9" imgW="1244600" imgH="431800" progId="Equation.DSMT4">
                  <p:embed/>
                </p:oleObj>
              </mc:Choice>
              <mc:Fallback>
                <p:oleObj name="Equation" r:id="rId9" imgW="1244600" imgH="4318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05463" y="5656263"/>
                        <a:ext cx="1760537"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1">
            <a:extLst>
              <a:ext uri="{FF2B5EF4-FFF2-40B4-BE49-F238E27FC236}">
                <a16:creationId xmlns:a16="http://schemas.microsoft.com/office/drawing/2014/main" id="{411E89E8-46E6-C1EB-6B72-D9B1028F04D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CAD80D92-6A27-41E3-B73B-881167F53844}" type="slidenum">
              <a:rPr lang="en-US" altLang="en-US" sz="1200" u="none">
                <a:solidFill>
                  <a:schemeClr val="tx1"/>
                </a:solidFill>
                <a:latin typeface="Arial" panose="020B0604020202020204" pitchFamily="34" charset="0"/>
              </a:rPr>
              <a:pPr/>
              <a:t>35</a:t>
            </a:fld>
            <a:endParaRPr lang="en-US" altLang="en-US" sz="1200" u="none">
              <a:solidFill>
                <a:schemeClr val="tx1"/>
              </a:solidFill>
              <a:latin typeface="Arial" panose="020B0604020202020204" pitchFamily="34" charset="0"/>
            </a:endParaRPr>
          </a:p>
        </p:txBody>
      </p:sp>
      <p:sp>
        <p:nvSpPr>
          <p:cNvPr id="58370" name="Rectangle 3">
            <a:extLst>
              <a:ext uri="{FF2B5EF4-FFF2-40B4-BE49-F238E27FC236}">
                <a16:creationId xmlns:a16="http://schemas.microsoft.com/office/drawing/2014/main" id="{0D6FAC82-0328-76B1-73E1-67FFE488EECF}"/>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6.4. Loss correlations: Ainley y Mathieson</a:t>
            </a:r>
          </a:p>
          <a:p>
            <a:pPr eaLnBrk="1" hangingPunct="1">
              <a:spcBef>
                <a:spcPct val="20000"/>
              </a:spcBef>
              <a:buClr>
                <a:schemeClr val="accent2"/>
              </a:buClr>
              <a:buFont typeface="Wingdings" panose="05000000000000000000" pitchFamily="2" charset="2"/>
              <a:buChar char="§"/>
            </a:pPr>
            <a:r>
              <a:rPr lang="en-US" altLang="en-US">
                <a:solidFill>
                  <a:schemeClr val="tx1"/>
                </a:solidFill>
                <a:latin typeface="Arial" panose="020B0604020202020204" pitchFamily="34" charset="0"/>
              </a:rPr>
              <a:t>Leakage losses</a:t>
            </a:r>
          </a:p>
          <a:p>
            <a:pPr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Depend of the loading factor Z defined by Ainley, and the size of the cavity (K).</a:t>
            </a:r>
          </a:p>
          <a:p>
            <a:pPr eaLnBrk="1" hangingPunct="1">
              <a:spcBef>
                <a:spcPct val="20000"/>
              </a:spcBef>
              <a:buClr>
                <a:schemeClr val="accent2"/>
              </a:buCl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Dunham y Came introduced a correction to consider the aspect ratio:</a:t>
            </a: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pPr>
            <a:r>
              <a:rPr lang="en-US" altLang="en-US" sz="1800" u="none">
                <a:solidFill>
                  <a:schemeClr val="tx1"/>
                </a:solidFill>
                <a:latin typeface="Arial" panose="020B0604020202020204" pitchFamily="34" charset="0"/>
              </a:rPr>
              <a:t>	B is 0.5 for shroudless designs, and 0.25 for unshrouded</a:t>
            </a: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None/>
            </a:pPr>
            <a:endParaRPr lang="en-US" altLang="en-US" sz="1800" u="none">
              <a:solidFill>
                <a:schemeClr val="tx1"/>
              </a:solidFill>
              <a:latin typeface="Arial" panose="020B0604020202020204" pitchFamily="34" charset="0"/>
            </a:endParaRPr>
          </a:p>
        </p:txBody>
      </p:sp>
      <p:graphicFrame>
        <p:nvGraphicFramePr>
          <p:cNvPr id="58371" name="Object 2">
            <a:extLst>
              <a:ext uri="{FF2B5EF4-FFF2-40B4-BE49-F238E27FC236}">
                <a16:creationId xmlns:a16="http://schemas.microsoft.com/office/drawing/2014/main" id="{8ABB6556-9D63-3626-678E-8A5E7933CCFB}"/>
              </a:ext>
            </a:extLst>
          </p:cNvPr>
          <p:cNvGraphicFramePr>
            <a:graphicFrameLocks noChangeAspect="1"/>
          </p:cNvGraphicFramePr>
          <p:nvPr/>
        </p:nvGraphicFramePr>
        <p:xfrm>
          <a:off x="4162425" y="2332038"/>
          <a:ext cx="1450975" cy="693737"/>
        </p:xfrm>
        <a:graphic>
          <a:graphicData uri="http://schemas.openxmlformats.org/presentationml/2006/ole">
            <mc:AlternateContent xmlns:mc="http://schemas.openxmlformats.org/markup-compatibility/2006">
              <mc:Choice xmlns:v="urn:schemas-microsoft-com:vml" Requires="v">
                <p:oleObj name="Equation" r:id="rId2" imgW="825500" imgH="393700" progId="Equation.DSMT4">
                  <p:embed/>
                </p:oleObj>
              </mc:Choice>
              <mc:Fallback>
                <p:oleObj name="Equation" r:id="rId2" imgW="825500" imgH="3937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2332038"/>
                        <a:ext cx="1450975"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8372" name="Object 3">
            <a:extLst>
              <a:ext uri="{FF2B5EF4-FFF2-40B4-BE49-F238E27FC236}">
                <a16:creationId xmlns:a16="http://schemas.microsoft.com/office/drawing/2014/main" id="{CC017ECF-CACD-C5D2-72CD-DB66AC7BA8F3}"/>
              </a:ext>
            </a:extLst>
          </p:cNvPr>
          <p:cNvGraphicFramePr>
            <a:graphicFrameLocks noChangeAspect="1"/>
          </p:cNvGraphicFramePr>
          <p:nvPr/>
        </p:nvGraphicFramePr>
        <p:xfrm>
          <a:off x="3822700" y="3851275"/>
          <a:ext cx="2054225" cy="804863"/>
        </p:xfrm>
        <a:graphic>
          <a:graphicData uri="http://schemas.openxmlformats.org/presentationml/2006/ole">
            <mc:AlternateContent xmlns:mc="http://schemas.openxmlformats.org/markup-compatibility/2006">
              <mc:Choice xmlns:v="urn:schemas-microsoft-com:vml" Requires="v">
                <p:oleObj name="Equation" r:id="rId4" imgW="1168400" imgH="457200" progId="Equation.DSMT4">
                  <p:embed/>
                </p:oleObj>
              </mc:Choice>
              <mc:Fallback>
                <p:oleObj name="Equation" r:id="rId4" imgW="1168400" imgH="457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2700" y="3851275"/>
                        <a:ext cx="2054225"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1">
            <a:extLst>
              <a:ext uri="{FF2B5EF4-FFF2-40B4-BE49-F238E27FC236}">
                <a16:creationId xmlns:a16="http://schemas.microsoft.com/office/drawing/2014/main" id="{FDEB2ADA-02E2-3665-2FD2-5C58FE3FADB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37167871-A58F-4DA7-85B7-5E6C90477954}" type="slidenum">
              <a:rPr lang="en-US" altLang="en-US" sz="1200" u="none">
                <a:solidFill>
                  <a:schemeClr val="tx1"/>
                </a:solidFill>
                <a:latin typeface="Arial" panose="020B0604020202020204" pitchFamily="34" charset="0"/>
              </a:rPr>
              <a:pPr/>
              <a:t>36</a:t>
            </a:fld>
            <a:endParaRPr lang="en-US" altLang="en-US" sz="1200" u="none">
              <a:solidFill>
                <a:schemeClr val="tx1"/>
              </a:solidFill>
              <a:latin typeface="Arial" panose="020B0604020202020204" pitchFamily="34" charset="0"/>
            </a:endParaRPr>
          </a:p>
        </p:txBody>
      </p:sp>
      <p:sp>
        <p:nvSpPr>
          <p:cNvPr id="59394" name="Rectangle 3">
            <a:extLst>
              <a:ext uri="{FF2B5EF4-FFF2-40B4-BE49-F238E27FC236}">
                <a16:creationId xmlns:a16="http://schemas.microsoft.com/office/drawing/2014/main" id="{912E4EB1-802C-4E1E-3C4A-BB931AACEBFD}"/>
              </a:ext>
            </a:extLst>
          </p:cNvPr>
          <p:cNvSpPr>
            <a:spLocks noGrp="1" noChangeArrowheads="1"/>
          </p:cNvSpPr>
          <p:nvPr>
            <p:ph type="body" idx="4294967295"/>
          </p:nvPr>
        </p:nvSpPr>
        <p:spPr bwMode="auto">
          <a:xfrm>
            <a:off x="495300" y="714375"/>
            <a:ext cx="8915400" cy="57197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accent2"/>
              </a:buClr>
              <a:buFontTx/>
              <a:buNone/>
            </a:pPr>
            <a:r>
              <a:rPr lang="en-US" altLang="en-US" sz="2700" b="1">
                <a:solidFill>
                  <a:schemeClr val="accent2"/>
                </a:solidFill>
              </a:rPr>
              <a:t>Table of contents</a:t>
            </a:r>
          </a:p>
          <a:p>
            <a:pPr marL="609600" indent="-609600" eaLnBrk="1" hangingPunct="1">
              <a:lnSpc>
                <a:spcPct val="80000"/>
              </a:lnSpc>
              <a:buClr>
                <a:schemeClr val="accent2"/>
              </a:buClr>
              <a:buFontTx/>
              <a:buNone/>
            </a:pPr>
            <a:endParaRPr lang="en-US" altLang="en-US" sz="2700" b="1">
              <a:solidFill>
                <a:schemeClr val="accent2"/>
              </a:solidFill>
            </a:endParaRP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6.1. </a:t>
            </a:r>
            <a:r>
              <a:rPr lang="en-US" altLang="en-US" sz="1800" b="1"/>
              <a:t>Introduction</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6.2.</a:t>
            </a:r>
            <a:r>
              <a:rPr lang="en-US" altLang="en-US" sz="1800" b="1">
                <a:solidFill>
                  <a:schemeClr val="folHlink"/>
                </a:solidFill>
              </a:rPr>
              <a:t> </a:t>
            </a:r>
            <a:r>
              <a:rPr lang="en-US" altLang="en-US" sz="1800" b="1"/>
              <a:t>Expansion cascade</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6.3.</a:t>
            </a:r>
            <a:r>
              <a:rPr lang="en-US" altLang="en-US" sz="1800" b="1"/>
              <a:t> Loss correlations: Traupel</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rgbClr val="2D2DB9"/>
                </a:solidFill>
              </a:rPr>
              <a:t>6.4. </a:t>
            </a:r>
            <a:r>
              <a:rPr lang="en-US" altLang="en-US" sz="1800" b="1"/>
              <a:t>Loss correlations: Ainley y Mathieson</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6.5. </a:t>
            </a:r>
            <a:r>
              <a:rPr lang="en-US" altLang="en-US" sz="1800" b="1"/>
              <a:t>Loss correlations: Soderberg</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6.6. </a:t>
            </a:r>
            <a:r>
              <a:rPr lang="en-US" altLang="en-US" sz="1800" b="1"/>
              <a:t>Efficiency definition</a:t>
            </a:r>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 typeface="Wingdings" panose="05000000000000000000" pitchFamily="2" charset="2"/>
              <a:buNone/>
            </a:pPr>
            <a:endParaRPr lang="en-US" altLang="en-US" sz="1800" b="1">
              <a:solidFill>
                <a:schemeClr val="folHlink"/>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1">
            <a:extLst>
              <a:ext uri="{FF2B5EF4-FFF2-40B4-BE49-F238E27FC236}">
                <a16:creationId xmlns:a16="http://schemas.microsoft.com/office/drawing/2014/main" id="{C687BADF-644A-FBAD-FE50-D864236A6D9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87C0BE87-A822-48B7-89B6-4CFEF1D32B90}" type="slidenum">
              <a:rPr lang="en-US" altLang="en-US" sz="1200" u="none">
                <a:solidFill>
                  <a:schemeClr val="tx1"/>
                </a:solidFill>
                <a:latin typeface="Arial" panose="020B0604020202020204" pitchFamily="34" charset="0"/>
              </a:rPr>
              <a:pPr/>
              <a:t>37</a:t>
            </a:fld>
            <a:endParaRPr lang="en-US" altLang="en-US" sz="1200" u="none">
              <a:solidFill>
                <a:schemeClr val="tx1"/>
              </a:solidFill>
              <a:latin typeface="Arial" panose="020B0604020202020204" pitchFamily="34" charset="0"/>
            </a:endParaRPr>
          </a:p>
        </p:txBody>
      </p:sp>
      <p:sp>
        <p:nvSpPr>
          <p:cNvPr id="61442" name="Rectangle 3">
            <a:extLst>
              <a:ext uri="{FF2B5EF4-FFF2-40B4-BE49-F238E27FC236}">
                <a16:creationId xmlns:a16="http://schemas.microsoft.com/office/drawing/2014/main" id="{45F18861-629C-2F2B-C0FC-F755D741DC1B}"/>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6.5. Loss correlations: Soderberg</a:t>
            </a: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Soderberg found that for turbine rows with optimal solidity as given by Zweifel, Re=10</a:t>
            </a:r>
            <a:r>
              <a:rPr lang="en-US" altLang="en-US" u="none" baseline="30000">
                <a:solidFill>
                  <a:schemeClr val="tx1"/>
                </a:solidFill>
                <a:latin typeface="Arial" panose="020B0604020202020204" pitchFamily="34" charset="0"/>
              </a:rPr>
              <a:t>5</a:t>
            </a:r>
            <a:r>
              <a:rPr lang="en-US" altLang="en-US" u="none">
                <a:solidFill>
                  <a:schemeClr val="tx1"/>
                </a:solidFill>
                <a:latin typeface="Arial" panose="020B0604020202020204" pitchFamily="34" charset="0"/>
              </a:rPr>
              <a:t>, h/c=3, the loss is exclusive function of the flow turning</a:t>
            </a: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At e</a:t>
            </a:r>
            <a:r>
              <a:rPr lang="en-US" altLang="en-US" sz="1800" u="none" baseline="-25000">
                <a:solidFill>
                  <a:schemeClr val="tx1"/>
                </a:solidFill>
                <a:latin typeface="Arial" panose="020B0604020202020204" pitchFamily="34" charset="0"/>
              </a:rPr>
              <a:t>max </a:t>
            </a:r>
            <a:r>
              <a:rPr lang="en-US" altLang="en-US" sz="1800" u="none">
                <a:solidFill>
                  <a:schemeClr val="tx1"/>
                </a:solidFill>
                <a:latin typeface="Arial" panose="020B0604020202020204" pitchFamily="34" charset="0"/>
              </a:rPr>
              <a:t>(max hickness)/c=0.2:</a:t>
            </a:r>
          </a:p>
          <a:p>
            <a:pPr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At zero incidence the deviation is negligible:</a:t>
            </a: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None/>
            </a:pPr>
            <a:endParaRPr lang="en-US" altLang="en-US" sz="1800" u="none">
              <a:solidFill>
                <a:schemeClr val="tx1"/>
              </a:solidFill>
              <a:latin typeface="Arial" panose="020B0604020202020204" pitchFamily="34" charset="0"/>
            </a:endParaRPr>
          </a:p>
        </p:txBody>
      </p:sp>
      <p:graphicFrame>
        <p:nvGraphicFramePr>
          <p:cNvPr id="61443" name="Object 5">
            <a:extLst>
              <a:ext uri="{FF2B5EF4-FFF2-40B4-BE49-F238E27FC236}">
                <a16:creationId xmlns:a16="http://schemas.microsoft.com/office/drawing/2014/main" id="{EC8C3FB8-F496-8D19-8586-872F4EA1A6B6}"/>
              </a:ext>
            </a:extLst>
          </p:cNvPr>
          <p:cNvGraphicFramePr>
            <a:graphicFrameLocks noChangeAspect="1"/>
          </p:cNvGraphicFramePr>
          <p:nvPr/>
        </p:nvGraphicFramePr>
        <p:xfrm>
          <a:off x="3065463" y="2522538"/>
          <a:ext cx="1366837" cy="1003300"/>
        </p:xfrm>
        <a:graphic>
          <a:graphicData uri="http://schemas.openxmlformats.org/presentationml/2006/ole">
            <mc:AlternateContent xmlns:mc="http://schemas.openxmlformats.org/markup-compatibility/2006">
              <mc:Choice xmlns:v="urn:schemas-microsoft-com:vml" Requires="v">
                <p:oleObj name="Equation" r:id="rId2" imgW="799753" imgH="583947" progId="Equation.DSMT4">
                  <p:embed/>
                </p:oleObj>
              </mc:Choice>
              <mc:Fallback>
                <p:oleObj name="Equation" r:id="rId2" imgW="799753" imgH="583947"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463" y="2522538"/>
                        <a:ext cx="1366837"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1444" name="Object 6">
            <a:extLst>
              <a:ext uri="{FF2B5EF4-FFF2-40B4-BE49-F238E27FC236}">
                <a16:creationId xmlns:a16="http://schemas.microsoft.com/office/drawing/2014/main" id="{7174F5FE-AE12-2B1C-5296-84C75C414D8A}"/>
              </a:ext>
            </a:extLst>
          </p:cNvPr>
          <p:cNvGraphicFramePr>
            <a:graphicFrameLocks noChangeAspect="1"/>
          </p:cNvGraphicFramePr>
          <p:nvPr/>
        </p:nvGraphicFramePr>
        <p:xfrm>
          <a:off x="5056188" y="2511425"/>
          <a:ext cx="1346200" cy="1001713"/>
        </p:xfrm>
        <a:graphic>
          <a:graphicData uri="http://schemas.openxmlformats.org/presentationml/2006/ole">
            <mc:AlternateContent xmlns:mc="http://schemas.openxmlformats.org/markup-compatibility/2006">
              <mc:Choice xmlns:v="urn:schemas-microsoft-com:vml" Requires="v">
                <p:oleObj name="Equation" r:id="rId4" imgW="787058" imgH="583947" progId="Equation.DSMT4">
                  <p:embed/>
                </p:oleObj>
              </mc:Choice>
              <mc:Fallback>
                <p:oleObj name="Equation" r:id="rId4" imgW="787058" imgH="583947"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188" y="2511425"/>
                        <a:ext cx="1346200"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1445" name="Object 7">
            <a:extLst>
              <a:ext uri="{FF2B5EF4-FFF2-40B4-BE49-F238E27FC236}">
                <a16:creationId xmlns:a16="http://schemas.microsoft.com/office/drawing/2014/main" id="{03744366-5ECE-4BDF-3E3C-7125CB86823E}"/>
              </a:ext>
            </a:extLst>
          </p:cNvPr>
          <p:cNvGraphicFramePr>
            <a:graphicFrameLocks noChangeAspect="1"/>
          </p:cNvGraphicFramePr>
          <p:nvPr/>
        </p:nvGraphicFramePr>
        <p:xfrm>
          <a:off x="4916488" y="3594100"/>
          <a:ext cx="2386012" cy="785813"/>
        </p:xfrm>
        <a:graphic>
          <a:graphicData uri="http://schemas.openxmlformats.org/presentationml/2006/ole">
            <mc:AlternateContent xmlns:mc="http://schemas.openxmlformats.org/markup-compatibility/2006">
              <mc:Choice xmlns:v="urn:schemas-microsoft-com:vml" Requires="v">
                <p:oleObj name="Equation" r:id="rId6" imgW="1397000" imgH="457200" progId="Equation.DSMT4">
                  <p:embed/>
                </p:oleObj>
              </mc:Choice>
              <mc:Fallback>
                <p:oleObj name="Equation" r:id="rId6" imgW="1397000" imgH="4572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6488" y="3594100"/>
                        <a:ext cx="2386012"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1446" name="Object 8">
            <a:extLst>
              <a:ext uri="{FF2B5EF4-FFF2-40B4-BE49-F238E27FC236}">
                <a16:creationId xmlns:a16="http://schemas.microsoft.com/office/drawing/2014/main" id="{92B5489C-4E66-A611-39FC-D1B21B5150AE}"/>
              </a:ext>
            </a:extLst>
          </p:cNvPr>
          <p:cNvGraphicFramePr>
            <a:graphicFrameLocks noChangeAspect="1"/>
          </p:cNvGraphicFramePr>
          <p:nvPr/>
        </p:nvGraphicFramePr>
        <p:xfrm>
          <a:off x="3155950" y="5462588"/>
          <a:ext cx="3448050" cy="785812"/>
        </p:xfrm>
        <a:graphic>
          <a:graphicData uri="http://schemas.openxmlformats.org/presentationml/2006/ole">
            <mc:AlternateContent xmlns:mc="http://schemas.openxmlformats.org/markup-compatibility/2006">
              <mc:Choice xmlns:v="urn:schemas-microsoft-com:vml" Requires="v">
                <p:oleObj name="Equation" r:id="rId8" imgW="2019300" imgH="457200" progId="Equation.DSMT4">
                  <p:embed/>
                </p:oleObj>
              </mc:Choice>
              <mc:Fallback>
                <p:oleObj name="Equation" r:id="rId8" imgW="2019300" imgH="45720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5950" y="5462588"/>
                        <a:ext cx="3448050" cy="785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1">
            <a:extLst>
              <a:ext uri="{FF2B5EF4-FFF2-40B4-BE49-F238E27FC236}">
                <a16:creationId xmlns:a16="http://schemas.microsoft.com/office/drawing/2014/main" id="{BB25EAB1-D885-4E91-C4D1-162B43A1E0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0A3BE37F-97B6-479E-A0CA-101A3FE200F8}" type="slidenum">
              <a:rPr lang="en-US" altLang="en-US" sz="1200" u="none">
                <a:solidFill>
                  <a:schemeClr val="tx1"/>
                </a:solidFill>
                <a:latin typeface="Arial" panose="020B0604020202020204" pitchFamily="34" charset="0"/>
              </a:rPr>
              <a:pPr/>
              <a:t>38</a:t>
            </a:fld>
            <a:endParaRPr lang="en-US" altLang="en-US" sz="1200" u="none">
              <a:solidFill>
                <a:schemeClr val="tx1"/>
              </a:solidFill>
              <a:latin typeface="Arial" panose="020B0604020202020204" pitchFamily="34" charset="0"/>
            </a:endParaRPr>
          </a:p>
        </p:txBody>
      </p:sp>
      <p:sp>
        <p:nvSpPr>
          <p:cNvPr id="62466" name="Rectangle 3">
            <a:extLst>
              <a:ext uri="{FF2B5EF4-FFF2-40B4-BE49-F238E27FC236}">
                <a16:creationId xmlns:a16="http://schemas.microsoft.com/office/drawing/2014/main" id="{629ECA7B-A3B0-42AD-AF7B-B5DC080C35BE}"/>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15963" indent="-258763"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6.5. Loss correlations: Soderberg</a:t>
            </a: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At a different aspect ratio h/C one can use:</a:t>
            </a: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pPr>
            <a:r>
              <a:rPr lang="en-US" altLang="en-US" u="none">
                <a:solidFill>
                  <a:schemeClr val="tx1"/>
                </a:solidFill>
                <a:latin typeface="Arial" panose="020B0604020202020204" pitchFamily="34" charset="0"/>
              </a:rPr>
              <a:t>	</a:t>
            </a:r>
          </a:p>
          <a:p>
            <a:pPr eaLnBrk="1" hangingPunct="1">
              <a:spcBef>
                <a:spcPct val="20000"/>
              </a:spcBef>
              <a:buClr>
                <a:schemeClr val="accent2"/>
              </a:buClr>
            </a:pPr>
            <a:r>
              <a:rPr lang="en-US" altLang="en-US" u="none">
                <a:solidFill>
                  <a:schemeClr val="tx1"/>
                </a:solidFill>
                <a:latin typeface="Arial" panose="020B0604020202020204" pitchFamily="34" charset="0"/>
              </a:rPr>
              <a:t>b=ccosλ (λ.- stagger angle)</a:t>
            </a: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Reynolds correction:</a:t>
            </a:r>
            <a:endParaRPr lang="en-US" altLang="en-US"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Reynolds based on the hidraulic diameter:</a:t>
            </a: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Comparison Ainley-Mathieson vs. Soderberg:</a:t>
            </a:r>
          </a:p>
          <a:p>
            <a:pPr eaLnBrk="1" hangingPunct="1">
              <a:spcBef>
                <a:spcPct val="20000"/>
              </a:spcBef>
              <a:buClr>
                <a:schemeClr val="accent2"/>
              </a:buClr>
            </a:pPr>
            <a:endParaRPr lang="en-US" altLang="en-US" u="none">
              <a:solidFill>
                <a:schemeClr val="tx1"/>
              </a:solidFill>
              <a:latin typeface="Arial" panose="020B0604020202020204" pitchFamily="34" charset="0"/>
            </a:endParaRPr>
          </a:p>
          <a:p>
            <a:pPr eaLnBrk="1" hangingPunct="1">
              <a:spcBef>
                <a:spcPct val="20000"/>
              </a:spcBef>
              <a:buClr>
                <a:schemeClr val="accent2"/>
              </a:buCl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sz="1800" u="none" baseline="30000">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None/>
            </a:pPr>
            <a:endParaRPr lang="en-US" altLang="en-US" sz="1800" u="none">
              <a:solidFill>
                <a:schemeClr val="tx1"/>
              </a:solidFill>
              <a:latin typeface="Arial" panose="020B0604020202020204" pitchFamily="34" charset="0"/>
            </a:endParaRPr>
          </a:p>
        </p:txBody>
      </p:sp>
      <p:graphicFrame>
        <p:nvGraphicFramePr>
          <p:cNvPr id="62467" name="Object 5">
            <a:extLst>
              <a:ext uri="{FF2B5EF4-FFF2-40B4-BE49-F238E27FC236}">
                <a16:creationId xmlns:a16="http://schemas.microsoft.com/office/drawing/2014/main" id="{1F2AD128-5B54-0B08-ED92-3AF0D0D11897}"/>
              </a:ext>
            </a:extLst>
          </p:cNvPr>
          <p:cNvGraphicFramePr>
            <a:graphicFrameLocks noChangeAspect="1"/>
          </p:cNvGraphicFramePr>
          <p:nvPr/>
        </p:nvGraphicFramePr>
        <p:xfrm>
          <a:off x="3957638" y="1662113"/>
          <a:ext cx="4286250" cy="1522412"/>
        </p:xfrm>
        <a:graphic>
          <a:graphicData uri="http://schemas.openxmlformats.org/presentationml/2006/ole">
            <mc:AlternateContent xmlns:mc="http://schemas.openxmlformats.org/markup-compatibility/2006">
              <mc:Choice xmlns:v="urn:schemas-microsoft-com:vml" Requires="v">
                <p:oleObj name="Equation" r:id="rId2" imgW="2946400" imgH="1041400" progId="Equation.DSMT4">
                  <p:embed/>
                </p:oleObj>
              </mc:Choice>
              <mc:Fallback>
                <p:oleObj name="Equation" r:id="rId2" imgW="2946400" imgH="10414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638" y="1662113"/>
                        <a:ext cx="4286250" cy="1522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2468" name="Object 3">
            <a:extLst>
              <a:ext uri="{FF2B5EF4-FFF2-40B4-BE49-F238E27FC236}">
                <a16:creationId xmlns:a16="http://schemas.microsoft.com/office/drawing/2014/main" id="{A67F5CFB-64B3-2B1F-B6E9-3D7FE8B2A91D}"/>
              </a:ext>
            </a:extLst>
          </p:cNvPr>
          <p:cNvGraphicFramePr>
            <a:graphicFrameLocks noChangeAspect="1"/>
          </p:cNvGraphicFramePr>
          <p:nvPr/>
        </p:nvGraphicFramePr>
        <p:xfrm>
          <a:off x="8172450" y="3511550"/>
          <a:ext cx="977900" cy="704850"/>
        </p:xfrm>
        <a:graphic>
          <a:graphicData uri="http://schemas.openxmlformats.org/presentationml/2006/ole">
            <mc:AlternateContent xmlns:mc="http://schemas.openxmlformats.org/markup-compatibility/2006">
              <mc:Choice xmlns:v="urn:schemas-microsoft-com:vml" Requires="v">
                <p:oleObj name="Equation" r:id="rId4" imgW="672808" imgH="482391" progId="Equation.DSMT4">
                  <p:embed/>
                </p:oleObj>
              </mc:Choice>
              <mc:Fallback>
                <p:oleObj name="Equation" r:id="rId4" imgW="672808" imgH="482391"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2450" y="3511550"/>
                        <a:ext cx="97790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2469" name="Object 4">
            <a:extLst>
              <a:ext uri="{FF2B5EF4-FFF2-40B4-BE49-F238E27FC236}">
                <a16:creationId xmlns:a16="http://schemas.microsoft.com/office/drawing/2014/main" id="{4265625B-BC2D-AAAB-2CC7-AA23AA56D21E}"/>
              </a:ext>
            </a:extLst>
          </p:cNvPr>
          <p:cNvGraphicFramePr>
            <a:graphicFrameLocks noChangeAspect="1"/>
          </p:cNvGraphicFramePr>
          <p:nvPr/>
        </p:nvGraphicFramePr>
        <p:xfrm>
          <a:off x="2887663" y="4467225"/>
          <a:ext cx="1200150" cy="623888"/>
        </p:xfrm>
        <a:graphic>
          <a:graphicData uri="http://schemas.openxmlformats.org/presentationml/2006/ole">
            <mc:AlternateContent xmlns:mc="http://schemas.openxmlformats.org/markup-compatibility/2006">
              <mc:Choice xmlns:v="urn:schemas-microsoft-com:vml" Requires="v">
                <p:oleObj name="Equation" r:id="rId6" imgW="812447" imgH="418918" progId="Equation.DSMT4">
                  <p:embed/>
                </p:oleObj>
              </mc:Choice>
              <mc:Fallback>
                <p:oleObj name="Equation" r:id="rId6" imgW="812447" imgH="418918"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663" y="4467225"/>
                        <a:ext cx="1200150" cy="62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2470" name="Object 5">
            <a:extLst>
              <a:ext uri="{FF2B5EF4-FFF2-40B4-BE49-F238E27FC236}">
                <a16:creationId xmlns:a16="http://schemas.microsoft.com/office/drawing/2014/main" id="{0D794CD1-1455-0342-66D0-C3DBE6CD51FD}"/>
              </a:ext>
            </a:extLst>
          </p:cNvPr>
          <p:cNvGraphicFramePr>
            <a:graphicFrameLocks noChangeAspect="1"/>
          </p:cNvGraphicFramePr>
          <p:nvPr/>
        </p:nvGraphicFramePr>
        <p:xfrm>
          <a:off x="4965700" y="4443413"/>
          <a:ext cx="1574800" cy="642937"/>
        </p:xfrm>
        <a:graphic>
          <a:graphicData uri="http://schemas.openxmlformats.org/presentationml/2006/ole">
            <mc:AlternateContent xmlns:mc="http://schemas.openxmlformats.org/markup-compatibility/2006">
              <mc:Choice xmlns:v="urn:schemas-microsoft-com:vml" Requires="v">
                <p:oleObj name="Equation" r:id="rId8" imgW="1066800" imgH="431800" progId="Equation.DSMT4">
                  <p:embed/>
                </p:oleObj>
              </mc:Choice>
              <mc:Fallback>
                <p:oleObj name="Equation" r:id="rId8" imgW="1066800" imgH="4318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5700" y="4443413"/>
                        <a:ext cx="1574800"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2471" name="Object 6">
            <a:extLst>
              <a:ext uri="{FF2B5EF4-FFF2-40B4-BE49-F238E27FC236}">
                <a16:creationId xmlns:a16="http://schemas.microsoft.com/office/drawing/2014/main" id="{F5390CEB-6D91-34A2-C3B4-03A3807E61D9}"/>
              </a:ext>
            </a:extLst>
          </p:cNvPr>
          <p:cNvGraphicFramePr>
            <a:graphicFrameLocks noChangeAspect="1"/>
          </p:cNvGraphicFramePr>
          <p:nvPr/>
        </p:nvGraphicFramePr>
        <p:xfrm>
          <a:off x="2901950" y="5586413"/>
          <a:ext cx="3824288" cy="642937"/>
        </p:xfrm>
        <a:graphic>
          <a:graphicData uri="http://schemas.openxmlformats.org/presentationml/2006/ole">
            <mc:AlternateContent xmlns:mc="http://schemas.openxmlformats.org/markup-compatibility/2006">
              <mc:Choice xmlns:v="urn:schemas-microsoft-com:vml" Requires="v">
                <p:oleObj name="Equation" r:id="rId10" imgW="2590800" imgH="431800" progId="Equation.DSMT4">
                  <p:embed/>
                </p:oleObj>
              </mc:Choice>
              <mc:Fallback>
                <p:oleObj name="Equation" r:id="rId10" imgW="2590800" imgH="431800"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1950" y="5586413"/>
                        <a:ext cx="3824288"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1">
            <a:extLst>
              <a:ext uri="{FF2B5EF4-FFF2-40B4-BE49-F238E27FC236}">
                <a16:creationId xmlns:a16="http://schemas.microsoft.com/office/drawing/2014/main" id="{04B25AC3-950D-D1E8-2D99-C1904CB9EED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27525BE9-2A48-48CB-BBF8-05D4ECC453AD}" type="slidenum">
              <a:rPr lang="en-US" altLang="en-US" sz="1200" u="none">
                <a:solidFill>
                  <a:schemeClr val="tx1"/>
                </a:solidFill>
                <a:latin typeface="Arial" panose="020B0604020202020204" pitchFamily="34" charset="0"/>
              </a:rPr>
              <a:pPr/>
              <a:t>39</a:t>
            </a:fld>
            <a:endParaRPr lang="en-US" altLang="en-US" sz="1200" u="none">
              <a:solidFill>
                <a:schemeClr val="tx1"/>
              </a:solidFill>
              <a:latin typeface="Arial" panose="020B0604020202020204" pitchFamily="34" charset="0"/>
            </a:endParaRPr>
          </a:p>
        </p:txBody>
      </p:sp>
      <p:sp>
        <p:nvSpPr>
          <p:cNvPr id="63490" name="Rectangle 3">
            <a:extLst>
              <a:ext uri="{FF2B5EF4-FFF2-40B4-BE49-F238E27FC236}">
                <a16:creationId xmlns:a16="http://schemas.microsoft.com/office/drawing/2014/main" id="{49CED155-15EB-E45D-4C64-5A711F365896}"/>
              </a:ext>
            </a:extLst>
          </p:cNvPr>
          <p:cNvSpPr>
            <a:spLocks noGrp="1" noChangeArrowheads="1"/>
          </p:cNvSpPr>
          <p:nvPr>
            <p:ph type="body" idx="4294967295"/>
          </p:nvPr>
        </p:nvSpPr>
        <p:spPr bwMode="auto">
          <a:xfrm>
            <a:off x="495300" y="714375"/>
            <a:ext cx="8915400" cy="57197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accent2"/>
              </a:buClr>
              <a:buFontTx/>
              <a:buNone/>
            </a:pPr>
            <a:r>
              <a:rPr lang="en-US" altLang="en-US" sz="2700" b="1">
                <a:solidFill>
                  <a:schemeClr val="accent2"/>
                </a:solidFill>
              </a:rPr>
              <a:t>Table of contents</a:t>
            </a:r>
          </a:p>
          <a:p>
            <a:pPr marL="609600" indent="-609600" eaLnBrk="1" hangingPunct="1">
              <a:lnSpc>
                <a:spcPct val="80000"/>
              </a:lnSpc>
              <a:buClr>
                <a:schemeClr val="accent2"/>
              </a:buClr>
              <a:buFontTx/>
              <a:buNone/>
            </a:pPr>
            <a:endParaRPr lang="en-US" altLang="en-US" sz="2700" b="1">
              <a:solidFill>
                <a:schemeClr val="accent2"/>
              </a:solidFill>
            </a:endParaRP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6.1. </a:t>
            </a:r>
            <a:r>
              <a:rPr lang="en-US" altLang="en-US" sz="1800" b="1"/>
              <a:t>Introduction</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6.2.</a:t>
            </a:r>
            <a:r>
              <a:rPr lang="en-US" altLang="en-US" sz="1800" b="1">
                <a:solidFill>
                  <a:schemeClr val="folHlink"/>
                </a:solidFill>
              </a:rPr>
              <a:t> </a:t>
            </a:r>
            <a:r>
              <a:rPr lang="en-US" altLang="en-US" sz="1800" b="1"/>
              <a:t>Expansion cascade</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6.3.</a:t>
            </a:r>
            <a:r>
              <a:rPr lang="en-US" altLang="en-US" sz="1800" b="1"/>
              <a:t> Loss correlations: Traupel</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rgbClr val="2D2DB9"/>
                </a:solidFill>
              </a:rPr>
              <a:t>6.4. </a:t>
            </a:r>
            <a:r>
              <a:rPr lang="en-US" altLang="en-US" sz="1800" b="1"/>
              <a:t>Loss correlations: Ainley y Mathieson</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6.5. </a:t>
            </a:r>
            <a:r>
              <a:rPr lang="en-US" altLang="en-US" sz="1800" b="1"/>
              <a:t>Loss correlations: Soderberg</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6.6. </a:t>
            </a:r>
            <a:r>
              <a:rPr lang="en-US" altLang="en-US" sz="1800" b="1"/>
              <a:t>Efficiency definition</a:t>
            </a:r>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 typeface="Wingdings" panose="05000000000000000000" pitchFamily="2" charset="2"/>
              <a:buNone/>
            </a:pPr>
            <a:endParaRPr lang="en-US" altLang="en-US" sz="1800" b="1">
              <a:solidFill>
                <a:schemeClr val="folHlink"/>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1">
            <a:extLst>
              <a:ext uri="{FF2B5EF4-FFF2-40B4-BE49-F238E27FC236}">
                <a16:creationId xmlns:a16="http://schemas.microsoft.com/office/drawing/2014/main" id="{33E0B09F-4F4D-7455-5FCF-56B21B43345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338F436E-149A-45F2-8D1D-29F97F7E9C6F}" type="slidenum">
              <a:rPr lang="en-US" altLang="en-US" sz="1200" u="none">
                <a:solidFill>
                  <a:schemeClr val="tx1"/>
                </a:solidFill>
                <a:latin typeface="Arial" panose="020B0604020202020204" pitchFamily="34" charset="0"/>
              </a:rPr>
              <a:pPr/>
              <a:t>4</a:t>
            </a:fld>
            <a:endParaRPr lang="en-US" altLang="en-US" sz="1200" u="none">
              <a:solidFill>
                <a:schemeClr val="tx1"/>
              </a:solidFill>
              <a:latin typeface="Arial" panose="020B0604020202020204" pitchFamily="34" charset="0"/>
            </a:endParaRPr>
          </a:p>
        </p:txBody>
      </p:sp>
      <p:sp>
        <p:nvSpPr>
          <p:cNvPr id="20482" name="Rectangle 3">
            <a:extLst>
              <a:ext uri="{FF2B5EF4-FFF2-40B4-BE49-F238E27FC236}">
                <a16:creationId xmlns:a16="http://schemas.microsoft.com/office/drawing/2014/main" id="{363DAFAB-7313-3C68-0B74-78FB987EB705}"/>
              </a:ext>
            </a:extLst>
          </p:cNvPr>
          <p:cNvSpPr>
            <a:spLocks noGrp="1" noChangeArrowheads="1"/>
          </p:cNvSpPr>
          <p:nvPr>
            <p:ph type="body" idx="4294967295"/>
          </p:nvPr>
        </p:nvSpPr>
        <p:spPr bwMode="auto">
          <a:xfrm>
            <a:off x="495300" y="714375"/>
            <a:ext cx="8915400" cy="57197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accent2"/>
              </a:buClr>
              <a:buFontTx/>
              <a:buNone/>
            </a:pPr>
            <a:r>
              <a:rPr lang="en-US" altLang="en-US" sz="2700" b="1">
                <a:solidFill>
                  <a:schemeClr val="accent2"/>
                </a:solidFill>
              </a:rPr>
              <a:t>Table of contents</a:t>
            </a:r>
          </a:p>
          <a:p>
            <a:pPr marL="609600" indent="-609600" eaLnBrk="1" hangingPunct="1">
              <a:lnSpc>
                <a:spcPct val="80000"/>
              </a:lnSpc>
              <a:buClr>
                <a:schemeClr val="accent2"/>
              </a:buClr>
              <a:buFontTx/>
              <a:buNone/>
            </a:pPr>
            <a:endParaRPr lang="en-US" altLang="en-US" sz="2700" b="1">
              <a:solidFill>
                <a:schemeClr val="accent2"/>
              </a:solidFill>
            </a:endParaRP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6.1. </a:t>
            </a:r>
            <a:r>
              <a:rPr lang="en-US" altLang="en-US" sz="1800" b="1"/>
              <a:t>Introduction</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6.2.</a:t>
            </a:r>
            <a:r>
              <a:rPr lang="en-US" altLang="en-US" sz="1800" b="1">
                <a:solidFill>
                  <a:schemeClr val="folHlink"/>
                </a:solidFill>
              </a:rPr>
              <a:t> </a:t>
            </a:r>
            <a:r>
              <a:rPr lang="en-US" altLang="en-US" sz="1800" b="1"/>
              <a:t>Expansion cascade</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6.3.</a:t>
            </a:r>
            <a:r>
              <a:rPr lang="en-US" altLang="en-US" sz="1800" b="1"/>
              <a:t> Loss correlations: Traupel</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rgbClr val="2D2DB9"/>
                </a:solidFill>
              </a:rPr>
              <a:t>6.4. </a:t>
            </a:r>
            <a:r>
              <a:rPr lang="en-US" altLang="en-US" sz="1800" b="1"/>
              <a:t>Loss correlations: Ainley y Mathieson</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6.5. </a:t>
            </a:r>
            <a:r>
              <a:rPr lang="en-US" altLang="en-US" sz="1800" b="1"/>
              <a:t>Loss correlations: Soderberg</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6.6. </a:t>
            </a:r>
            <a:r>
              <a:rPr lang="en-US" altLang="en-US" sz="1800" b="1"/>
              <a:t>Efficiency definition</a:t>
            </a:r>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 typeface="Wingdings" panose="05000000000000000000" pitchFamily="2" charset="2"/>
              <a:buNone/>
            </a:pPr>
            <a:endParaRPr lang="en-US" altLang="en-US" sz="1800" b="1">
              <a:solidFill>
                <a:schemeClr val="folHlink"/>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3">
            <a:extLst>
              <a:ext uri="{FF2B5EF4-FFF2-40B4-BE49-F238E27FC236}">
                <a16:creationId xmlns:a16="http://schemas.microsoft.com/office/drawing/2014/main" id="{276DDFD6-BCD3-7F41-97D2-2FFD4B11267B}"/>
              </a:ext>
            </a:extLst>
          </p:cNvPr>
          <p:cNvSpPr>
            <a:spLocks noChangeArrowheads="1"/>
          </p:cNvSpPr>
          <p:nvPr/>
        </p:nvSpPr>
        <p:spPr bwMode="auto">
          <a:xfrm>
            <a:off x="484188" y="696913"/>
            <a:ext cx="8915400"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54000">
              <a:defRPr sz="2000" u="sng">
                <a:solidFill>
                  <a:schemeClr val="accent2"/>
                </a:solidFill>
                <a:latin typeface="Arial Narrow" panose="020B0606020202030204" pitchFamily="34" charset="0"/>
                <a:ea typeface="MS PGothic" panose="020B0600070205080204" pitchFamily="34" charset="-128"/>
              </a:defRPr>
            </a:lvl1pPr>
            <a:lvl2pPr marL="725488" indent="-268288" defTabSz="2540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540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540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540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2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6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6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6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6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6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2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10000"/>
              </a:spcBef>
              <a:buClr>
                <a:schemeClr val="accent2"/>
              </a:buClr>
            </a:pPr>
            <a:endParaRPr lang="es-E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10000"/>
              </a:spcBef>
              <a:buClr>
                <a:schemeClr val="accent2"/>
              </a:buClr>
            </a:pPr>
            <a:r>
              <a:rPr lang="es-ES" altLang="en-US" u="none">
                <a:solidFill>
                  <a:schemeClr val="tx1"/>
                </a:solidFill>
                <a:latin typeface="Arial" panose="020B0604020202020204" pitchFamily="34" charset="0"/>
              </a:rPr>
              <a:t>	</a:t>
            </a:r>
          </a:p>
        </p:txBody>
      </p:sp>
      <p:sp>
        <p:nvSpPr>
          <p:cNvPr id="65538" name="Slide Number Placeholder 1">
            <a:extLst>
              <a:ext uri="{FF2B5EF4-FFF2-40B4-BE49-F238E27FC236}">
                <a16:creationId xmlns:a16="http://schemas.microsoft.com/office/drawing/2014/main" id="{CC29AC7E-47A5-6652-28C1-222716683752}"/>
              </a:ext>
            </a:extLst>
          </p:cNvPr>
          <p:cNvSpPr txBox="1">
            <a:spLocks noGrp="1"/>
          </p:cNvSpPr>
          <p:nvPr/>
        </p:nvSpPr>
        <p:spPr bwMode="auto">
          <a:xfrm>
            <a:off x="558800" y="6445250"/>
            <a:ext cx="5207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fld id="{F9A7FCF0-586D-49DC-A6FC-0E2EC914D72B}" type="slidenum">
              <a:rPr lang="en-US" altLang="en-US" sz="1200" u="none">
                <a:solidFill>
                  <a:schemeClr val="tx1"/>
                </a:solidFill>
                <a:latin typeface="Arial" panose="020B0604020202020204" pitchFamily="34" charset="0"/>
              </a:rPr>
              <a:pPr algn="r"/>
              <a:t>40</a:t>
            </a:fld>
            <a:endParaRPr lang="en-US" altLang="en-US" sz="1200" u="none">
              <a:solidFill>
                <a:schemeClr val="tx1"/>
              </a:solidFill>
              <a:latin typeface="Arial" panose="020B0604020202020204" pitchFamily="34" charset="0"/>
            </a:endParaRPr>
          </a:p>
        </p:txBody>
      </p:sp>
      <p:graphicFrame>
        <p:nvGraphicFramePr>
          <p:cNvPr id="65539" name="Object 13">
            <a:extLst>
              <a:ext uri="{FF2B5EF4-FFF2-40B4-BE49-F238E27FC236}">
                <a16:creationId xmlns:a16="http://schemas.microsoft.com/office/drawing/2014/main" id="{C486E39F-3D52-9AD9-4D33-C15727DBAAA5}"/>
              </a:ext>
            </a:extLst>
          </p:cNvPr>
          <p:cNvGraphicFramePr>
            <a:graphicFrameLocks noChangeAspect="1"/>
          </p:cNvGraphicFramePr>
          <p:nvPr/>
        </p:nvGraphicFramePr>
        <p:xfrm>
          <a:off x="2843213" y="1474788"/>
          <a:ext cx="3370262" cy="728662"/>
        </p:xfrm>
        <a:graphic>
          <a:graphicData uri="http://schemas.openxmlformats.org/presentationml/2006/ole">
            <mc:AlternateContent xmlns:mc="http://schemas.openxmlformats.org/markup-compatibility/2006">
              <mc:Choice xmlns:v="urn:schemas-microsoft-com:vml" Requires="v">
                <p:oleObj name="Equation" r:id="rId3" imgW="2057400" imgH="444500" progId="Equation.DSMT4">
                  <p:embed/>
                </p:oleObj>
              </mc:Choice>
              <mc:Fallback>
                <p:oleObj name="Equation" r:id="rId3" imgW="2057400" imgH="4445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474788"/>
                        <a:ext cx="3370262"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0" name="Object 18">
            <a:extLst>
              <a:ext uri="{FF2B5EF4-FFF2-40B4-BE49-F238E27FC236}">
                <a16:creationId xmlns:a16="http://schemas.microsoft.com/office/drawing/2014/main" id="{71CB8D65-ED9F-3DC4-4871-30E6B60F7AAA}"/>
              </a:ext>
            </a:extLst>
          </p:cNvPr>
          <p:cNvGraphicFramePr>
            <a:graphicFrameLocks noChangeAspect="1"/>
          </p:cNvGraphicFramePr>
          <p:nvPr/>
        </p:nvGraphicFramePr>
        <p:xfrm>
          <a:off x="2806700" y="2546350"/>
          <a:ext cx="3041650" cy="1222375"/>
        </p:xfrm>
        <a:graphic>
          <a:graphicData uri="http://schemas.openxmlformats.org/presentationml/2006/ole">
            <mc:AlternateContent xmlns:mc="http://schemas.openxmlformats.org/markup-compatibility/2006">
              <mc:Choice xmlns:v="urn:schemas-microsoft-com:vml" Requires="v">
                <p:oleObj name="Equation" r:id="rId5" imgW="2145369" imgH="863225" progId="Equation.DSMT4">
                  <p:embed/>
                </p:oleObj>
              </mc:Choice>
              <mc:Fallback>
                <p:oleObj name="Equation" r:id="rId5" imgW="2145369" imgH="863225"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6700" y="2546350"/>
                        <a:ext cx="304165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1" name="Object 7">
            <a:extLst>
              <a:ext uri="{FF2B5EF4-FFF2-40B4-BE49-F238E27FC236}">
                <a16:creationId xmlns:a16="http://schemas.microsoft.com/office/drawing/2014/main" id="{E88C43F7-085E-440B-EBFF-84B7EA1BAD56}"/>
              </a:ext>
            </a:extLst>
          </p:cNvPr>
          <p:cNvGraphicFramePr>
            <a:graphicFrameLocks noChangeAspect="1"/>
          </p:cNvGraphicFramePr>
          <p:nvPr/>
        </p:nvGraphicFramePr>
        <p:xfrm>
          <a:off x="2371725" y="3719513"/>
          <a:ext cx="4494213" cy="658812"/>
        </p:xfrm>
        <a:graphic>
          <a:graphicData uri="http://schemas.openxmlformats.org/presentationml/2006/ole">
            <mc:AlternateContent xmlns:mc="http://schemas.openxmlformats.org/markup-compatibility/2006">
              <mc:Choice xmlns:v="urn:schemas-microsoft-com:vml" Requires="v">
                <p:oleObj name="Equation" r:id="rId7" imgW="3035300" imgH="444500" progId="Equation.DSMT4">
                  <p:embed/>
                </p:oleObj>
              </mc:Choice>
              <mc:Fallback>
                <p:oleObj name="Equation" r:id="rId7" imgW="3035300" imgH="4445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1725" y="3719513"/>
                        <a:ext cx="449421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2" name="Object 19">
            <a:extLst>
              <a:ext uri="{FF2B5EF4-FFF2-40B4-BE49-F238E27FC236}">
                <a16:creationId xmlns:a16="http://schemas.microsoft.com/office/drawing/2014/main" id="{32CE923A-A74A-A414-7DCF-ECC877FEC9D2}"/>
              </a:ext>
            </a:extLst>
          </p:cNvPr>
          <p:cNvGraphicFramePr>
            <a:graphicFrameLocks noChangeAspect="1"/>
          </p:cNvGraphicFramePr>
          <p:nvPr/>
        </p:nvGraphicFramePr>
        <p:xfrm>
          <a:off x="2913063" y="4741863"/>
          <a:ext cx="4351337" cy="836612"/>
        </p:xfrm>
        <a:graphic>
          <a:graphicData uri="http://schemas.openxmlformats.org/presentationml/2006/ole">
            <mc:AlternateContent xmlns:mc="http://schemas.openxmlformats.org/markup-compatibility/2006">
              <mc:Choice xmlns:v="urn:schemas-microsoft-com:vml" Requires="v">
                <p:oleObj name="Equation" r:id="rId9" imgW="2768600" imgH="533400" progId="Equation.DSMT4">
                  <p:embed/>
                </p:oleObj>
              </mc:Choice>
              <mc:Fallback>
                <p:oleObj name="Equation" r:id="rId9" imgW="2768600" imgH="533400"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3063" y="4741863"/>
                        <a:ext cx="4351337"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3" name="Rectangle 3">
            <a:extLst>
              <a:ext uri="{FF2B5EF4-FFF2-40B4-BE49-F238E27FC236}">
                <a16:creationId xmlns:a16="http://schemas.microsoft.com/office/drawing/2014/main" id="{4C82195D-5500-3A83-A392-C1CCA1FC0D34}"/>
              </a:ext>
            </a:extLst>
          </p:cNvPr>
          <p:cNvSpPr>
            <a:spLocks noChangeArrowheads="1"/>
          </p:cNvSpPr>
          <p:nvPr/>
        </p:nvSpPr>
        <p:spPr bwMode="auto">
          <a:xfrm>
            <a:off x="511175" y="717550"/>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54000">
              <a:defRPr sz="2000" u="sng">
                <a:solidFill>
                  <a:schemeClr val="accent2"/>
                </a:solidFill>
                <a:latin typeface="Arial Narrow" panose="020B0606020202030204" pitchFamily="34" charset="0"/>
                <a:ea typeface="MS PGothic" panose="020B0600070205080204" pitchFamily="34" charset="-128"/>
              </a:defRPr>
            </a:lvl1pPr>
            <a:lvl2pPr marL="725488" indent="-268288" defTabSz="2540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540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540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540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6.6. Efficiency definition</a:t>
            </a:r>
          </a:p>
          <a:p>
            <a:pPr eaLnBrk="1" hangingPunct="1">
              <a:spcBef>
                <a:spcPct val="1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Horlock expression</a:t>
            </a:r>
          </a:p>
          <a:p>
            <a:pPr eaLnBrk="1" hangingPunct="1">
              <a:spcBef>
                <a:spcPct val="10000"/>
              </a:spcBef>
              <a:buClr>
                <a:schemeClr val="accent2"/>
              </a:buClr>
            </a:pPr>
            <a:endParaRPr lang="en-U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pPr>
            <a:r>
              <a:rPr lang="en-US" altLang="en-US" u="none">
                <a:solidFill>
                  <a:schemeClr val="tx1"/>
                </a:solidFill>
                <a:latin typeface="Arial" panose="020B0604020202020204" pitchFamily="34" charset="0"/>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3">
            <a:extLst>
              <a:ext uri="{FF2B5EF4-FFF2-40B4-BE49-F238E27FC236}">
                <a16:creationId xmlns:a16="http://schemas.microsoft.com/office/drawing/2014/main" id="{B43ED810-DA87-031E-08E5-13DB5162FFEC}"/>
              </a:ext>
            </a:extLst>
          </p:cNvPr>
          <p:cNvSpPr>
            <a:spLocks noChangeArrowheads="1"/>
          </p:cNvSpPr>
          <p:nvPr/>
        </p:nvSpPr>
        <p:spPr bwMode="auto">
          <a:xfrm>
            <a:off x="484188" y="703263"/>
            <a:ext cx="8915400"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54000">
              <a:defRPr sz="2000" u="sng">
                <a:solidFill>
                  <a:schemeClr val="accent2"/>
                </a:solidFill>
                <a:latin typeface="Arial Narrow" panose="020B0606020202030204" pitchFamily="34" charset="0"/>
                <a:ea typeface="MS PGothic" panose="020B0600070205080204" pitchFamily="34" charset="-128"/>
              </a:defRPr>
            </a:lvl1pPr>
            <a:lvl2pPr marL="725488" indent="-268288" defTabSz="2540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540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540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540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10000"/>
              </a:spcBef>
              <a:buClr>
                <a:schemeClr val="accent2"/>
              </a:buClr>
            </a:pPr>
            <a:endParaRPr lang="es-E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s-ES" altLang="en-US" sz="1800" u="none">
              <a:solidFill>
                <a:schemeClr val="tx1"/>
              </a:solidFill>
              <a:latin typeface="Arial" panose="020B0604020202020204" pitchFamily="34" charset="0"/>
            </a:endParaRPr>
          </a:p>
          <a:p>
            <a:pPr lvl="1" eaLnBrk="1" hangingPunct="1">
              <a:spcBef>
                <a:spcPct val="10000"/>
              </a:spcBef>
              <a:buClr>
                <a:schemeClr val="accent2"/>
              </a:buClr>
            </a:pPr>
            <a:r>
              <a:rPr lang="es-ES" altLang="en-US" u="none">
                <a:solidFill>
                  <a:schemeClr val="tx1"/>
                </a:solidFill>
                <a:latin typeface="Arial" panose="020B0604020202020204" pitchFamily="34" charset="0"/>
              </a:rPr>
              <a:t>	</a:t>
            </a:r>
          </a:p>
        </p:txBody>
      </p:sp>
      <p:sp>
        <p:nvSpPr>
          <p:cNvPr id="67586" name="Slide Number Placeholder 1">
            <a:extLst>
              <a:ext uri="{FF2B5EF4-FFF2-40B4-BE49-F238E27FC236}">
                <a16:creationId xmlns:a16="http://schemas.microsoft.com/office/drawing/2014/main" id="{AD447AEE-BCBF-4820-896F-B7D4379403C2}"/>
              </a:ext>
            </a:extLst>
          </p:cNvPr>
          <p:cNvSpPr txBox="1">
            <a:spLocks noGrp="1"/>
          </p:cNvSpPr>
          <p:nvPr/>
        </p:nvSpPr>
        <p:spPr bwMode="auto">
          <a:xfrm>
            <a:off x="558800" y="6445250"/>
            <a:ext cx="5207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fld id="{A2BF2D55-E760-4D3E-B9DD-6A952C757A8F}" type="slidenum">
              <a:rPr lang="en-US" altLang="en-US" sz="1200" u="none">
                <a:solidFill>
                  <a:schemeClr val="tx1"/>
                </a:solidFill>
                <a:latin typeface="Arial" panose="020B0604020202020204" pitchFamily="34" charset="0"/>
              </a:rPr>
              <a:pPr algn="r"/>
              <a:t>41</a:t>
            </a:fld>
            <a:endParaRPr lang="en-US" altLang="en-US" sz="1200" u="none">
              <a:solidFill>
                <a:schemeClr val="tx1"/>
              </a:solidFill>
              <a:latin typeface="Arial" panose="020B0604020202020204" pitchFamily="34" charset="0"/>
            </a:endParaRPr>
          </a:p>
        </p:txBody>
      </p:sp>
      <p:graphicFrame>
        <p:nvGraphicFramePr>
          <p:cNvPr id="67587" name="Object 4">
            <a:extLst>
              <a:ext uri="{FF2B5EF4-FFF2-40B4-BE49-F238E27FC236}">
                <a16:creationId xmlns:a16="http://schemas.microsoft.com/office/drawing/2014/main" id="{67D6EF01-42B0-C86C-ABA5-BF30C0E47931}"/>
              </a:ext>
            </a:extLst>
          </p:cNvPr>
          <p:cNvGraphicFramePr>
            <a:graphicFrameLocks noChangeAspect="1"/>
          </p:cNvGraphicFramePr>
          <p:nvPr/>
        </p:nvGraphicFramePr>
        <p:xfrm>
          <a:off x="2989263" y="1431925"/>
          <a:ext cx="3371850" cy="1019175"/>
        </p:xfrm>
        <a:graphic>
          <a:graphicData uri="http://schemas.openxmlformats.org/presentationml/2006/ole">
            <mc:AlternateContent xmlns:mc="http://schemas.openxmlformats.org/markup-compatibility/2006">
              <mc:Choice xmlns:v="urn:schemas-microsoft-com:vml" Requires="v">
                <p:oleObj name="Equation" r:id="rId3" imgW="2057400" imgH="622300" progId="Equation.DSMT4">
                  <p:embed/>
                </p:oleObj>
              </mc:Choice>
              <mc:Fallback>
                <p:oleObj name="Equation" r:id="rId3" imgW="2057400" imgH="6223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431925"/>
                        <a:ext cx="33718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88" name="Object 19">
            <a:extLst>
              <a:ext uri="{FF2B5EF4-FFF2-40B4-BE49-F238E27FC236}">
                <a16:creationId xmlns:a16="http://schemas.microsoft.com/office/drawing/2014/main" id="{3EF37450-C396-3F31-4DF2-2FB6D6B09EA7}"/>
              </a:ext>
            </a:extLst>
          </p:cNvPr>
          <p:cNvGraphicFramePr>
            <a:graphicFrameLocks noChangeAspect="1"/>
          </p:cNvGraphicFramePr>
          <p:nvPr/>
        </p:nvGraphicFramePr>
        <p:xfrm>
          <a:off x="3413125" y="3040063"/>
          <a:ext cx="2595563" cy="1316037"/>
        </p:xfrm>
        <a:graphic>
          <a:graphicData uri="http://schemas.openxmlformats.org/presentationml/2006/ole">
            <mc:AlternateContent xmlns:mc="http://schemas.openxmlformats.org/markup-compatibility/2006">
              <mc:Choice xmlns:v="urn:schemas-microsoft-com:vml" Requires="v">
                <p:oleObj name="Equation" r:id="rId5" imgW="1651000" imgH="838200" progId="Equation.DSMT4">
                  <p:embed/>
                </p:oleObj>
              </mc:Choice>
              <mc:Fallback>
                <p:oleObj name="Equation" r:id="rId5" imgW="1651000" imgH="838200" progId="Equation.DSMT4">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3125" y="3040063"/>
                        <a:ext cx="25955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89" name="Object 3">
            <a:extLst>
              <a:ext uri="{FF2B5EF4-FFF2-40B4-BE49-F238E27FC236}">
                <a16:creationId xmlns:a16="http://schemas.microsoft.com/office/drawing/2014/main" id="{26B78658-0AC7-74F7-8E49-9C94CDE46234}"/>
              </a:ext>
            </a:extLst>
          </p:cNvPr>
          <p:cNvGraphicFramePr>
            <a:graphicFrameLocks noChangeAspect="1"/>
          </p:cNvGraphicFramePr>
          <p:nvPr/>
        </p:nvGraphicFramePr>
        <p:xfrm>
          <a:off x="533400" y="5057775"/>
          <a:ext cx="5143500" cy="1130300"/>
        </p:xfrm>
        <a:graphic>
          <a:graphicData uri="http://schemas.openxmlformats.org/presentationml/2006/ole">
            <mc:AlternateContent xmlns:mc="http://schemas.openxmlformats.org/markup-compatibility/2006">
              <mc:Choice xmlns:v="urn:schemas-microsoft-com:vml" Requires="v">
                <p:oleObj name="Equation" r:id="rId7" imgW="3124200" imgH="685800" progId="Equation.DSMT4">
                  <p:embed/>
                </p:oleObj>
              </mc:Choice>
              <mc:Fallback>
                <p:oleObj name="Equation" r:id="rId7" imgW="3124200" imgH="6858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5057775"/>
                        <a:ext cx="51435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7590" name="Object 5">
            <a:extLst>
              <a:ext uri="{FF2B5EF4-FFF2-40B4-BE49-F238E27FC236}">
                <a16:creationId xmlns:a16="http://schemas.microsoft.com/office/drawing/2014/main" id="{C506C910-92BB-0267-34C7-6A5242CB707C}"/>
              </a:ext>
            </a:extLst>
          </p:cNvPr>
          <p:cNvGraphicFramePr>
            <a:graphicFrameLocks noChangeAspect="1"/>
          </p:cNvGraphicFramePr>
          <p:nvPr/>
        </p:nvGraphicFramePr>
        <p:xfrm>
          <a:off x="5967413" y="5062538"/>
          <a:ext cx="3408362" cy="1046162"/>
        </p:xfrm>
        <a:graphic>
          <a:graphicData uri="http://schemas.openxmlformats.org/presentationml/2006/ole">
            <mc:AlternateContent xmlns:mc="http://schemas.openxmlformats.org/markup-compatibility/2006">
              <mc:Choice xmlns:v="urn:schemas-microsoft-com:vml" Requires="v">
                <p:oleObj name="Equation" r:id="rId9" imgW="2070100" imgH="635000" progId="Equation.DSMT4">
                  <p:embed/>
                </p:oleObj>
              </mc:Choice>
              <mc:Fallback>
                <p:oleObj name="Equation" r:id="rId9" imgW="2070100" imgH="6350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7413" y="5062538"/>
                        <a:ext cx="3408362"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7591" name="TextBox 1">
            <a:extLst>
              <a:ext uri="{FF2B5EF4-FFF2-40B4-BE49-F238E27FC236}">
                <a16:creationId xmlns:a16="http://schemas.microsoft.com/office/drawing/2014/main" id="{1DD02880-9E52-EEAB-3CBE-155D7ABC7106}"/>
              </a:ext>
            </a:extLst>
          </p:cNvPr>
          <p:cNvSpPr txBox="1">
            <a:spLocks noChangeArrowheads="1"/>
          </p:cNvSpPr>
          <p:nvPr/>
        </p:nvSpPr>
        <p:spPr bwMode="auto">
          <a:xfrm>
            <a:off x="5497513" y="2447925"/>
            <a:ext cx="185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endParaRPr lang="en-US" altLang="en-US"/>
          </a:p>
        </p:txBody>
      </p:sp>
      <p:sp>
        <p:nvSpPr>
          <p:cNvPr id="67592" name="Rectangle 3">
            <a:extLst>
              <a:ext uri="{FF2B5EF4-FFF2-40B4-BE49-F238E27FC236}">
                <a16:creationId xmlns:a16="http://schemas.microsoft.com/office/drawing/2014/main" id="{E1C2E2A1-009E-2353-13D6-D0AAB324D856}"/>
              </a:ext>
            </a:extLst>
          </p:cNvPr>
          <p:cNvSpPr>
            <a:spLocks noChangeArrowheads="1"/>
          </p:cNvSpPr>
          <p:nvPr/>
        </p:nvSpPr>
        <p:spPr bwMode="auto">
          <a:xfrm>
            <a:off x="511175" y="717550"/>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54000">
              <a:defRPr sz="2000" u="sng">
                <a:solidFill>
                  <a:schemeClr val="accent2"/>
                </a:solidFill>
                <a:latin typeface="Arial Narrow" panose="020B0606020202030204" pitchFamily="34" charset="0"/>
                <a:ea typeface="MS PGothic" panose="020B0600070205080204" pitchFamily="34" charset="-128"/>
              </a:defRPr>
            </a:lvl1pPr>
            <a:lvl2pPr marL="725488" indent="-268288" defTabSz="2540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540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540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540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6.6. Efficiency definition</a:t>
            </a:r>
          </a:p>
          <a:p>
            <a:pPr eaLnBrk="1" hangingPunct="1">
              <a:spcBef>
                <a:spcPct val="1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Horlock expression</a:t>
            </a:r>
          </a:p>
          <a:p>
            <a:pPr eaLnBrk="1" hangingPunct="1">
              <a:spcBef>
                <a:spcPct val="10000"/>
              </a:spcBef>
              <a:buClr>
                <a:schemeClr val="accent2"/>
              </a:buClr>
            </a:pPr>
            <a:endParaRPr lang="en-U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pPr>
            <a:r>
              <a:rPr lang="en-US" altLang="en-US" u="none">
                <a:solidFill>
                  <a:schemeClr val="tx1"/>
                </a:solidFill>
                <a:latin typeface="Arial" panose="020B0604020202020204" pitchFamily="34" charset="0"/>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3">
            <a:extLst>
              <a:ext uri="{FF2B5EF4-FFF2-40B4-BE49-F238E27FC236}">
                <a16:creationId xmlns:a16="http://schemas.microsoft.com/office/drawing/2014/main" id="{0B51F2F9-45A0-DA58-3B44-5AF874854B9E}"/>
              </a:ext>
            </a:extLst>
          </p:cNvPr>
          <p:cNvSpPr>
            <a:spLocks noChangeArrowheads="1"/>
          </p:cNvSpPr>
          <p:nvPr/>
        </p:nvSpPr>
        <p:spPr bwMode="auto">
          <a:xfrm>
            <a:off x="484188" y="696913"/>
            <a:ext cx="8915400"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54000">
              <a:defRPr sz="2000" u="sng">
                <a:solidFill>
                  <a:schemeClr val="accent2"/>
                </a:solidFill>
                <a:latin typeface="Arial Narrow" panose="020B0606020202030204" pitchFamily="34" charset="0"/>
                <a:ea typeface="MS PGothic" panose="020B0600070205080204" pitchFamily="34" charset="-128"/>
              </a:defRPr>
            </a:lvl1pPr>
            <a:lvl2pPr marL="725488" indent="-268288" defTabSz="2540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540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540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540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540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6.6. Efficiency definition</a:t>
            </a:r>
          </a:p>
          <a:p>
            <a:pPr eaLnBrk="1" hangingPunct="1">
              <a:spcBef>
                <a:spcPct val="1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Horlock expression</a:t>
            </a:r>
          </a:p>
          <a:p>
            <a:pPr eaLnBrk="1" hangingPunct="1">
              <a:spcBef>
                <a:spcPct val="10000"/>
              </a:spcBef>
              <a:buClr>
                <a:schemeClr val="accent2"/>
              </a:buClr>
            </a:pPr>
            <a:endParaRPr lang="en-U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lvl="1" eaLnBrk="1" hangingPunct="1">
              <a:spcBef>
                <a:spcPct val="10000"/>
              </a:spcBef>
              <a:buClr>
                <a:schemeClr val="accent2"/>
              </a:buClr>
            </a:pPr>
            <a:r>
              <a:rPr lang="en-US" altLang="en-US" u="none">
                <a:solidFill>
                  <a:schemeClr val="tx1"/>
                </a:solidFill>
                <a:latin typeface="Arial" panose="020B0604020202020204" pitchFamily="34" charset="0"/>
              </a:rPr>
              <a:t>	</a:t>
            </a:r>
          </a:p>
        </p:txBody>
      </p:sp>
      <p:sp>
        <p:nvSpPr>
          <p:cNvPr id="69634" name="Slide Number Placeholder 1">
            <a:extLst>
              <a:ext uri="{FF2B5EF4-FFF2-40B4-BE49-F238E27FC236}">
                <a16:creationId xmlns:a16="http://schemas.microsoft.com/office/drawing/2014/main" id="{3E23FB3C-3E2A-666C-F80A-DB2C59953D2D}"/>
              </a:ext>
            </a:extLst>
          </p:cNvPr>
          <p:cNvSpPr txBox="1">
            <a:spLocks noGrp="1"/>
          </p:cNvSpPr>
          <p:nvPr/>
        </p:nvSpPr>
        <p:spPr bwMode="auto">
          <a:xfrm>
            <a:off x="558800" y="6445250"/>
            <a:ext cx="5207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algn="r"/>
            <a:fld id="{825E7CAF-625B-41FF-90C1-6DC2C868AD5F}" type="slidenum">
              <a:rPr lang="en-US" altLang="en-US" sz="1200" u="none">
                <a:solidFill>
                  <a:schemeClr val="tx1"/>
                </a:solidFill>
                <a:latin typeface="Arial" panose="020B0604020202020204" pitchFamily="34" charset="0"/>
              </a:rPr>
              <a:pPr algn="r"/>
              <a:t>42</a:t>
            </a:fld>
            <a:endParaRPr lang="en-US" altLang="en-US" sz="1200" u="none">
              <a:solidFill>
                <a:schemeClr val="tx1"/>
              </a:solidFill>
              <a:latin typeface="Arial" panose="020B0604020202020204" pitchFamily="34" charset="0"/>
            </a:endParaRPr>
          </a:p>
        </p:txBody>
      </p:sp>
      <p:graphicFrame>
        <p:nvGraphicFramePr>
          <p:cNvPr id="69635" name="Object 7">
            <a:extLst>
              <a:ext uri="{FF2B5EF4-FFF2-40B4-BE49-F238E27FC236}">
                <a16:creationId xmlns:a16="http://schemas.microsoft.com/office/drawing/2014/main" id="{BF809145-83A5-FF90-0BC4-77BAD662E987}"/>
              </a:ext>
            </a:extLst>
          </p:cNvPr>
          <p:cNvGraphicFramePr>
            <a:graphicFrameLocks noChangeAspect="1"/>
          </p:cNvGraphicFramePr>
          <p:nvPr/>
        </p:nvGraphicFramePr>
        <p:xfrm>
          <a:off x="911225" y="2940050"/>
          <a:ext cx="2066925" cy="1098550"/>
        </p:xfrm>
        <a:graphic>
          <a:graphicData uri="http://schemas.openxmlformats.org/presentationml/2006/ole">
            <mc:AlternateContent xmlns:mc="http://schemas.openxmlformats.org/markup-compatibility/2006">
              <mc:Choice xmlns:v="urn:schemas-microsoft-com:vml" Requires="v">
                <p:oleObj name="Equation" r:id="rId3" imgW="1028700" imgH="546100" progId="Equation.3">
                  <p:embed/>
                </p:oleObj>
              </mc:Choice>
              <mc:Fallback>
                <p:oleObj name="Equation" r:id="rId3" imgW="1028700" imgH="5461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25" y="2940050"/>
                        <a:ext cx="20669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6" name="Object 8">
            <a:extLst>
              <a:ext uri="{FF2B5EF4-FFF2-40B4-BE49-F238E27FC236}">
                <a16:creationId xmlns:a16="http://schemas.microsoft.com/office/drawing/2014/main" id="{82C59FA6-E0D7-CF77-31CC-BA511FD4377F}"/>
              </a:ext>
            </a:extLst>
          </p:cNvPr>
          <p:cNvGraphicFramePr>
            <a:graphicFrameLocks noChangeAspect="1"/>
          </p:cNvGraphicFramePr>
          <p:nvPr/>
        </p:nvGraphicFramePr>
        <p:xfrm>
          <a:off x="642938" y="4614863"/>
          <a:ext cx="2614612" cy="1700212"/>
        </p:xfrm>
        <a:graphic>
          <a:graphicData uri="http://schemas.openxmlformats.org/presentationml/2006/ole">
            <mc:AlternateContent xmlns:mc="http://schemas.openxmlformats.org/markup-compatibility/2006">
              <mc:Choice xmlns:v="urn:schemas-microsoft-com:vml" Requires="v">
                <p:oleObj name="Equation" r:id="rId5" imgW="1409700" imgH="914400" progId="Equation.DSMT4">
                  <p:embed/>
                </p:oleObj>
              </mc:Choice>
              <mc:Fallback>
                <p:oleObj name="Equation" r:id="rId5" imgW="1409700" imgH="9144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8" y="4614863"/>
                        <a:ext cx="2614612"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37" name="Line 9">
            <a:extLst>
              <a:ext uri="{FF2B5EF4-FFF2-40B4-BE49-F238E27FC236}">
                <a16:creationId xmlns:a16="http://schemas.microsoft.com/office/drawing/2014/main" id="{EFDA40B4-9011-7F5C-3622-E66926F445B9}"/>
              </a:ext>
            </a:extLst>
          </p:cNvPr>
          <p:cNvSpPr>
            <a:spLocks noChangeShapeType="1"/>
          </p:cNvSpPr>
          <p:nvPr/>
        </p:nvSpPr>
        <p:spPr bwMode="auto">
          <a:xfrm flipH="1">
            <a:off x="1938338" y="4060825"/>
            <a:ext cx="7937" cy="477838"/>
          </a:xfrm>
          <a:prstGeom prst="line">
            <a:avLst/>
          </a:prstGeom>
          <a:noFill/>
          <a:ln w="88900">
            <a:solidFill>
              <a:schemeClr val="accent2"/>
            </a:solidFill>
            <a:round/>
            <a:headEnd/>
            <a:tailEnd type="triangle" w="med" len="med"/>
          </a:ln>
          <a:extLst>
            <a:ext uri="{909E8E84-426E-40DD-AFC4-6F175D3DCCD1}">
              <a14:hiddenFill xmlns:a14="http://schemas.microsoft.com/office/drawing/2010/main">
                <a:noFill/>
              </a14:hiddenFill>
            </a:ext>
          </a:extLst>
        </p:spPr>
        <p:txBody>
          <a:bodyPr lIns="95770" tIns="47885" rIns="95770" bIns="47885"/>
          <a:lstStyle/>
          <a:p>
            <a:endParaRPr lang="en-US"/>
          </a:p>
        </p:txBody>
      </p:sp>
      <p:pic>
        <p:nvPicPr>
          <p:cNvPr id="69638" name="Picture 10">
            <a:extLst>
              <a:ext uri="{FF2B5EF4-FFF2-40B4-BE49-F238E27FC236}">
                <a16:creationId xmlns:a16="http://schemas.microsoft.com/office/drawing/2014/main" id="{4A60B78C-5A63-3F95-5171-1062F1B4B5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230"/>
          <a:stretch>
            <a:fillRect/>
          </a:stretch>
        </p:blipFill>
        <p:spPr bwMode="auto">
          <a:xfrm>
            <a:off x="3638550" y="1336675"/>
            <a:ext cx="5921375"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9639" name="Object 3">
            <a:extLst>
              <a:ext uri="{FF2B5EF4-FFF2-40B4-BE49-F238E27FC236}">
                <a16:creationId xmlns:a16="http://schemas.microsoft.com/office/drawing/2014/main" id="{B2A6568E-DF9A-1558-FF0D-101BE6939D40}"/>
              </a:ext>
            </a:extLst>
          </p:cNvPr>
          <p:cNvGraphicFramePr>
            <a:graphicFrameLocks noChangeAspect="1"/>
          </p:cNvGraphicFramePr>
          <p:nvPr/>
        </p:nvGraphicFramePr>
        <p:xfrm>
          <a:off x="812800" y="1685925"/>
          <a:ext cx="2363788" cy="1130300"/>
        </p:xfrm>
        <a:graphic>
          <a:graphicData uri="http://schemas.openxmlformats.org/presentationml/2006/ole">
            <mc:AlternateContent xmlns:mc="http://schemas.openxmlformats.org/markup-compatibility/2006">
              <mc:Choice xmlns:v="urn:schemas-microsoft-com:vml" Requires="v">
                <p:oleObj name="Equation" r:id="rId8" imgW="1435100" imgH="685800" progId="Equation.DSMT4">
                  <p:embed/>
                </p:oleObj>
              </mc:Choice>
              <mc:Fallback>
                <p:oleObj name="Equation" r:id="rId8" imgW="1435100" imgH="6858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800" y="1685925"/>
                        <a:ext cx="2363788"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1 Marcador de número de diapositiva">
            <a:extLst>
              <a:ext uri="{FF2B5EF4-FFF2-40B4-BE49-F238E27FC236}">
                <a16:creationId xmlns:a16="http://schemas.microsoft.com/office/drawing/2014/main" id="{22D658E6-A783-CE9C-D747-414A224117C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E499E738-1D1D-47AD-9912-DA5630C76857}" type="slidenum">
              <a:rPr lang="en-US" altLang="en-US" sz="1200" u="none">
                <a:solidFill>
                  <a:schemeClr val="tx1"/>
                </a:solidFill>
                <a:latin typeface="Arial" panose="020B0604020202020204" pitchFamily="34" charset="0"/>
              </a:rPr>
              <a:pPr/>
              <a:t>5</a:t>
            </a:fld>
            <a:endParaRPr lang="en-US" altLang="en-US" sz="1200" u="none">
              <a:solidFill>
                <a:schemeClr val="tx1"/>
              </a:solidFill>
              <a:latin typeface="Arial" panose="020B0604020202020204" pitchFamily="34" charset="0"/>
            </a:endParaRPr>
          </a:p>
        </p:txBody>
      </p:sp>
      <p:sp>
        <p:nvSpPr>
          <p:cNvPr id="22530" name="Rectangle 3">
            <a:extLst>
              <a:ext uri="{FF2B5EF4-FFF2-40B4-BE49-F238E27FC236}">
                <a16:creationId xmlns:a16="http://schemas.microsoft.com/office/drawing/2014/main" id="{B2B7797A-FEE1-30BD-74B0-AA4A49E81583}"/>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42950" indent="-285750"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6.2. Expansion cascade</a:t>
            </a:r>
          </a:p>
          <a:p>
            <a:pPr eaLnBrk="1" hangingPunct="1">
              <a:spcBef>
                <a:spcPct val="1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Nomenclature:</a:t>
            </a:r>
          </a:p>
          <a:p>
            <a:pPr eaLnBrk="1" hangingPunct="1">
              <a:spcBef>
                <a:spcPct val="10000"/>
              </a:spcBef>
              <a:buClr>
                <a:schemeClr val="accent2"/>
              </a:buClr>
              <a:buFont typeface="Wingdings" panose="05000000000000000000" pitchFamily="2" charset="2"/>
              <a:buNone/>
            </a:pPr>
            <a:endParaRPr lang="en-US" altLang="en-US" u="none">
              <a:solidFill>
                <a:schemeClr val="tx1"/>
              </a:solidFill>
              <a:latin typeface="Arial" panose="020B0604020202020204" pitchFamily="34" charset="0"/>
            </a:endParaRPr>
          </a:p>
        </p:txBody>
      </p:sp>
      <p:pic>
        <p:nvPicPr>
          <p:cNvPr id="22531" name="Picture 4">
            <a:extLst>
              <a:ext uri="{FF2B5EF4-FFF2-40B4-BE49-F238E27FC236}">
                <a16:creationId xmlns:a16="http://schemas.microsoft.com/office/drawing/2014/main" id="{BFF6D2DC-0C15-C097-19DE-3FC46CD25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79550"/>
            <a:ext cx="5246688"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532" name="Picture 5" descr="bladle">
            <a:extLst>
              <a:ext uri="{FF2B5EF4-FFF2-40B4-BE49-F238E27FC236}">
                <a16:creationId xmlns:a16="http://schemas.microsoft.com/office/drawing/2014/main" id="{83A8FC78-2184-AD50-7080-3CE28E258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76" t="5640" r="-2139" b="-896"/>
          <a:stretch>
            <a:fillRect/>
          </a:stretch>
        </p:blipFill>
        <p:spPr bwMode="auto">
          <a:xfrm>
            <a:off x="5659438" y="1189038"/>
            <a:ext cx="4310062" cy="474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1">
            <a:extLst>
              <a:ext uri="{FF2B5EF4-FFF2-40B4-BE49-F238E27FC236}">
                <a16:creationId xmlns:a16="http://schemas.microsoft.com/office/drawing/2014/main" id="{B30D49F6-A7FD-DAE0-B481-BA0846962411}"/>
              </a:ext>
            </a:extLst>
          </p:cNvPr>
          <p:cNvSpPr txBox="1">
            <a:spLocks noGrp="1"/>
          </p:cNvSpPr>
          <p:nvPr/>
        </p:nvSpPr>
        <p:spPr bwMode="auto">
          <a:xfrm>
            <a:off x="558800" y="6445250"/>
            <a:ext cx="5207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fld id="{86FE483C-D824-4C08-9346-A73CA112B038}" type="slidenum">
              <a:rPr lang="en-US" altLang="en-US" sz="1200" u="none">
                <a:solidFill>
                  <a:schemeClr val="tx1"/>
                </a:solidFill>
                <a:latin typeface="Arial" panose="020B0604020202020204" pitchFamily="34" charset="0"/>
              </a:rPr>
              <a:pPr eaLnBrk="1" hangingPunct="1"/>
              <a:t>6</a:t>
            </a:fld>
            <a:endParaRPr lang="en-US" altLang="en-US" sz="1200" u="none">
              <a:solidFill>
                <a:schemeClr val="tx1"/>
              </a:solidFill>
              <a:latin typeface="Arial" panose="020B0604020202020204" pitchFamily="34" charset="0"/>
            </a:endParaRPr>
          </a:p>
        </p:txBody>
      </p:sp>
      <p:sp>
        <p:nvSpPr>
          <p:cNvPr id="23554" name="Rectangle 3">
            <a:extLst>
              <a:ext uri="{FF2B5EF4-FFF2-40B4-BE49-F238E27FC236}">
                <a16:creationId xmlns:a16="http://schemas.microsoft.com/office/drawing/2014/main" id="{3EBE559D-7B13-0757-D094-A3EE289BB08F}"/>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42950" indent="-285750"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6.2. Expansion cascade</a:t>
            </a: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Definition:</a:t>
            </a:r>
          </a:p>
          <a:p>
            <a:pPr eaLnBrk="1" hangingPunct="1">
              <a:spcBef>
                <a:spcPct val="20000"/>
              </a:spcBef>
              <a:buClr>
                <a:schemeClr val="accent2"/>
              </a:buClr>
            </a:pPr>
            <a:r>
              <a:rPr lang="en-US" altLang="en-US" sz="1800" u="none">
                <a:solidFill>
                  <a:schemeClr val="tx1"/>
                </a:solidFill>
                <a:latin typeface="Arial" panose="020B0604020202020204" pitchFamily="34" charset="0"/>
              </a:rPr>
              <a:t>Russian literature – atlas with profiles</a:t>
            </a:r>
          </a:p>
          <a:p>
            <a:pPr eaLnBrk="1" hangingPunct="1">
              <a:spcBef>
                <a:spcPct val="20000"/>
              </a:spcBef>
              <a:buClr>
                <a:schemeClr val="accent2"/>
              </a:buClr>
            </a:pPr>
            <a:r>
              <a:rPr lang="en-US" altLang="en-US" sz="1800" u="none">
                <a:solidFill>
                  <a:schemeClr val="tx1"/>
                </a:solidFill>
                <a:latin typeface="Arial" panose="020B0604020202020204" pitchFamily="34" charset="0"/>
              </a:rPr>
              <a:t>Western literature – specific design</a:t>
            </a: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20000"/>
              </a:spcBef>
              <a:buClr>
                <a:schemeClr val="accent2"/>
              </a:buClr>
            </a:pPr>
            <a:r>
              <a:rPr lang="en-US" altLang="en-US" u="none">
                <a:solidFill>
                  <a:schemeClr val="tx1"/>
                </a:solidFill>
                <a:latin typeface="Arial" panose="020B0604020202020204" pitchFamily="34" charset="0"/>
              </a:rPr>
              <a:t>Multiple curves:</a:t>
            </a:r>
          </a:p>
          <a:p>
            <a:pPr eaLnBrk="1" hangingPunct="1">
              <a:spcBef>
                <a:spcPct val="20000"/>
              </a:spcBef>
              <a:buClr>
                <a:schemeClr val="accent2"/>
              </a:buClr>
            </a:pPr>
            <a:r>
              <a:rPr lang="en-US" altLang="en-US" u="none">
                <a:solidFill>
                  <a:schemeClr val="tx1"/>
                </a:solidFill>
                <a:latin typeface="Arial" panose="020B0604020202020204" pitchFamily="34" charset="0"/>
              </a:rPr>
              <a:t>	+ easy adjustment of the design parameters</a:t>
            </a:r>
          </a:p>
          <a:p>
            <a:pPr eaLnBrk="1" hangingPunct="1">
              <a:spcBef>
                <a:spcPct val="20000"/>
              </a:spcBef>
              <a:buClr>
                <a:schemeClr val="accent2"/>
              </a:buClr>
            </a:pPr>
            <a:endParaRPr lang="en-US" altLang="en-US" u="none">
              <a:solidFill>
                <a:schemeClr val="tx1"/>
              </a:solidFill>
              <a:latin typeface="Arial" panose="020B0604020202020204" pitchFamily="34" charset="0"/>
            </a:endParaRPr>
          </a:p>
          <a:p>
            <a:pPr eaLnBrk="1" hangingPunct="1">
              <a:spcBef>
                <a:spcPct val="20000"/>
              </a:spcBef>
              <a:buClr>
                <a:schemeClr val="accent2"/>
              </a:buClr>
            </a:pPr>
            <a:r>
              <a:rPr lang="en-US" altLang="en-US" sz="1800" u="none">
                <a:solidFill>
                  <a:schemeClr val="tx1"/>
                </a:solidFill>
                <a:latin typeface="Arial" panose="020B0604020202020204" pitchFamily="34" charset="0"/>
              </a:rPr>
              <a:t>Unique curve:</a:t>
            </a:r>
          </a:p>
          <a:p>
            <a:pPr eaLnBrk="1" hangingPunct="1">
              <a:spcBef>
                <a:spcPct val="20000"/>
              </a:spcBef>
              <a:buClr>
                <a:schemeClr val="accent2"/>
              </a:buClr>
            </a:pPr>
            <a:r>
              <a:rPr lang="en-US" altLang="en-US" sz="1800" u="none">
                <a:solidFill>
                  <a:schemeClr val="tx1"/>
                </a:solidFill>
                <a:latin typeface="Arial" panose="020B0604020202020204" pitchFamily="34" charset="0"/>
              </a:rPr>
              <a:t>	+ impose continuity in the curvature</a:t>
            </a:r>
          </a:p>
          <a:p>
            <a:pPr eaLnBrk="1" hangingPunct="1">
              <a:spcBef>
                <a:spcPct val="20000"/>
              </a:spcBef>
              <a:buClr>
                <a:schemeClr val="accent2"/>
              </a:buClr>
            </a:pPr>
            <a:r>
              <a:rPr lang="en-US" altLang="en-US" sz="1800" u="none">
                <a:solidFill>
                  <a:schemeClr val="tx1"/>
                </a:solidFill>
                <a:latin typeface="Arial" panose="020B0604020202020204" pitchFamily="34" charset="0"/>
              </a:rPr>
              <a:t>	+ flexibility increases with order</a:t>
            </a:r>
          </a:p>
          <a:p>
            <a:pPr eaLnBrk="1" hangingPunct="1">
              <a:spcBef>
                <a:spcPct val="20000"/>
              </a:spcBef>
              <a:buClr>
                <a:schemeClr val="accent2"/>
              </a:buClr>
            </a:pPr>
            <a:r>
              <a:rPr lang="en-US" altLang="en-US" sz="1800" u="none">
                <a:solidFill>
                  <a:schemeClr val="tx1"/>
                </a:solidFill>
                <a:latin typeface="Arial" panose="020B0604020202020204" pitchFamily="34" charset="0"/>
              </a:rPr>
              <a:t>http://freespace.virgin.net/hugo.elias/graphics/x_bezier.htm</a:t>
            </a:r>
          </a:p>
          <a:p>
            <a:pPr eaLnBrk="1" hangingPunct="1">
              <a:spcBef>
                <a:spcPct val="20000"/>
              </a:spcBef>
              <a:buClr>
                <a:schemeClr val="accent2"/>
              </a:buClr>
            </a:pPr>
            <a:r>
              <a:rPr lang="en-US" altLang="en-US" sz="1600" u="none">
                <a:solidFill>
                  <a:srgbClr val="FF0000"/>
                </a:solidFill>
                <a:latin typeface="Times New Roman" panose="02020603050405020304" pitchFamily="18" charset="0"/>
              </a:rPr>
              <a:t>http://id.mind.net/~zona/mmts/curveFitting/bezierCurves/bca2/Bezier1Animation2.html</a:t>
            </a:r>
          </a:p>
          <a:p>
            <a:pPr eaLnBrk="1" hangingPunct="1">
              <a:spcBef>
                <a:spcPct val="20000"/>
              </a:spcBef>
              <a:buClr>
                <a:schemeClr val="accent2"/>
              </a:buClr>
            </a:pPr>
            <a:endParaRPr lang="en-US" altLang="en-US" u="none">
              <a:solidFill>
                <a:schemeClr val="tx1"/>
              </a:solidFill>
              <a:latin typeface="Arial" panose="020B0604020202020204" pitchFamily="34" charset="0"/>
            </a:endParaRPr>
          </a:p>
          <a:p>
            <a:pPr eaLnBrk="1" hangingPunct="1">
              <a:spcBef>
                <a:spcPct val="20000"/>
              </a:spcBef>
              <a:buClr>
                <a:schemeClr val="accent2"/>
              </a:buClr>
            </a:pPr>
            <a:endParaRPr lang="en-US" altLang="en-US" u="none">
              <a:solidFill>
                <a:schemeClr val="tx1"/>
              </a:solidFill>
              <a:latin typeface="Arial" panose="020B0604020202020204" pitchFamily="34" charset="0"/>
            </a:endParaRPr>
          </a:p>
        </p:txBody>
      </p:sp>
      <p:pic>
        <p:nvPicPr>
          <p:cNvPr id="23555" name="Picture 4">
            <a:extLst>
              <a:ext uri="{FF2B5EF4-FFF2-40B4-BE49-F238E27FC236}">
                <a16:creationId xmlns:a16="http://schemas.microsoft.com/office/drawing/2014/main" id="{23A7BA91-719F-8A6F-5DB3-15141CC85E9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4754" t="5492" r="20042" b="12183"/>
          <a:stretch>
            <a:fillRect/>
          </a:stretch>
        </p:blipFill>
        <p:spPr bwMode="auto">
          <a:xfrm>
            <a:off x="4552950" y="1212850"/>
            <a:ext cx="5353050"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1">
            <a:extLst>
              <a:ext uri="{FF2B5EF4-FFF2-40B4-BE49-F238E27FC236}">
                <a16:creationId xmlns:a16="http://schemas.microsoft.com/office/drawing/2014/main" id="{1370857B-891B-AE9C-AC71-37085EBB2342}"/>
              </a:ext>
            </a:extLst>
          </p:cNvPr>
          <p:cNvSpPr txBox="1">
            <a:spLocks noGrp="1"/>
          </p:cNvSpPr>
          <p:nvPr/>
        </p:nvSpPr>
        <p:spPr bwMode="auto">
          <a:xfrm>
            <a:off x="558800" y="6445250"/>
            <a:ext cx="5207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fld id="{000F6D73-949D-4BEE-93BD-FFC84EE4236E}" type="slidenum">
              <a:rPr lang="en-US" altLang="en-US" sz="1200" u="none">
                <a:solidFill>
                  <a:schemeClr val="tx1"/>
                </a:solidFill>
                <a:latin typeface="Arial" panose="020B0604020202020204" pitchFamily="34" charset="0"/>
              </a:rPr>
              <a:pPr eaLnBrk="1" hangingPunct="1"/>
              <a:t>7</a:t>
            </a:fld>
            <a:endParaRPr lang="en-US" altLang="en-US" sz="1200" u="none">
              <a:solidFill>
                <a:schemeClr val="tx1"/>
              </a:solidFill>
              <a:latin typeface="Arial" panose="020B0604020202020204" pitchFamily="34" charset="0"/>
            </a:endParaRPr>
          </a:p>
        </p:txBody>
      </p:sp>
      <p:sp>
        <p:nvSpPr>
          <p:cNvPr id="25602" name="Rectangle 3">
            <a:extLst>
              <a:ext uri="{FF2B5EF4-FFF2-40B4-BE49-F238E27FC236}">
                <a16:creationId xmlns:a16="http://schemas.microsoft.com/office/drawing/2014/main" id="{DBD57593-713A-B46C-1AAD-EAF010E5BD16}"/>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42950" indent="-285750"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6.2. Expansion cascade</a:t>
            </a: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Definition:</a:t>
            </a:r>
          </a:p>
        </p:txBody>
      </p:sp>
      <p:pic>
        <p:nvPicPr>
          <p:cNvPr id="25603" name="Picture 5">
            <a:extLst>
              <a:ext uri="{FF2B5EF4-FFF2-40B4-BE49-F238E27FC236}">
                <a16:creationId xmlns:a16="http://schemas.microsoft.com/office/drawing/2014/main" id="{2399CE6E-544C-F7D0-1A06-480B737BA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738188"/>
            <a:ext cx="4587875"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1">
            <a:extLst>
              <a:ext uri="{FF2B5EF4-FFF2-40B4-BE49-F238E27FC236}">
                <a16:creationId xmlns:a16="http://schemas.microsoft.com/office/drawing/2014/main" id="{E629B8EC-2C90-7D28-09D0-E34E9809FAC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2126252C-6393-4CCA-8197-EF6CBE992A92}" type="slidenum">
              <a:rPr lang="en-US" altLang="en-US" sz="1200" u="none">
                <a:solidFill>
                  <a:schemeClr val="tx1"/>
                </a:solidFill>
                <a:latin typeface="Arial" panose="020B0604020202020204" pitchFamily="34" charset="0"/>
              </a:rPr>
              <a:pPr/>
              <a:t>8</a:t>
            </a:fld>
            <a:endParaRPr lang="en-US" altLang="en-US" sz="1200" u="none">
              <a:solidFill>
                <a:schemeClr val="tx1"/>
              </a:solidFill>
              <a:latin typeface="Arial" panose="020B0604020202020204" pitchFamily="34" charset="0"/>
            </a:endParaRPr>
          </a:p>
        </p:txBody>
      </p:sp>
      <p:sp>
        <p:nvSpPr>
          <p:cNvPr id="27650" name="Rectangle 3">
            <a:extLst>
              <a:ext uri="{FF2B5EF4-FFF2-40B4-BE49-F238E27FC236}">
                <a16:creationId xmlns:a16="http://schemas.microsoft.com/office/drawing/2014/main" id="{B4D440E6-EB99-1DF2-71C9-8756D204C8CB}"/>
              </a:ext>
            </a:extLst>
          </p:cNvPr>
          <p:cNvSpPr>
            <a:spLocks noGrp="1" noChangeArrowheads="1"/>
          </p:cNvSpPr>
          <p:nvPr>
            <p:ph type="body" idx="4294967295"/>
          </p:nvPr>
        </p:nvSpPr>
        <p:spPr bwMode="auto">
          <a:xfrm>
            <a:off x="495300" y="714375"/>
            <a:ext cx="8915400" cy="57197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accent2"/>
              </a:buClr>
              <a:buFontTx/>
              <a:buNone/>
            </a:pPr>
            <a:r>
              <a:rPr lang="en-US" altLang="en-US" sz="2700" b="1">
                <a:solidFill>
                  <a:schemeClr val="accent2"/>
                </a:solidFill>
              </a:rPr>
              <a:t>Table of contents</a:t>
            </a:r>
          </a:p>
          <a:p>
            <a:pPr marL="609600" indent="-609600" eaLnBrk="1" hangingPunct="1">
              <a:lnSpc>
                <a:spcPct val="80000"/>
              </a:lnSpc>
              <a:buClr>
                <a:schemeClr val="accent2"/>
              </a:buClr>
              <a:buFontTx/>
              <a:buNone/>
            </a:pPr>
            <a:endParaRPr lang="en-US" altLang="en-US" sz="2700" b="1">
              <a:solidFill>
                <a:schemeClr val="accent2"/>
              </a:solidFill>
            </a:endParaRP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6.1. </a:t>
            </a:r>
            <a:r>
              <a:rPr lang="en-US" altLang="en-US" sz="1800" b="1"/>
              <a:t>Introduction</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6.2.</a:t>
            </a:r>
            <a:r>
              <a:rPr lang="en-US" altLang="en-US" sz="1800" b="1">
                <a:solidFill>
                  <a:schemeClr val="folHlink"/>
                </a:solidFill>
              </a:rPr>
              <a:t> </a:t>
            </a:r>
            <a:r>
              <a:rPr lang="en-US" altLang="en-US" sz="1800" b="1"/>
              <a:t>Expansion cascade</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chemeClr val="accent2"/>
                </a:solidFill>
              </a:rPr>
              <a:t>6.3.</a:t>
            </a:r>
            <a:r>
              <a:rPr lang="en-US" altLang="en-US" sz="1800" b="1"/>
              <a:t> Loss correlations: Traupel</a:t>
            </a:r>
          </a:p>
          <a:p>
            <a:pPr marL="609600" indent="-609600" eaLnBrk="1" hangingPunct="1">
              <a:lnSpc>
                <a:spcPct val="80000"/>
              </a:lnSpc>
              <a:spcBef>
                <a:spcPts val="800"/>
              </a:spcBef>
              <a:spcAft>
                <a:spcPts val="800"/>
              </a:spcAft>
              <a:buClr>
                <a:schemeClr val="accent2"/>
              </a:buClr>
              <a:buFont typeface="Wingdings" panose="05000000000000000000" pitchFamily="2" charset="2"/>
              <a:buNone/>
            </a:pPr>
            <a:r>
              <a:rPr lang="en-US" altLang="en-US" sz="1800" b="1">
                <a:solidFill>
                  <a:srgbClr val="2D2DB9"/>
                </a:solidFill>
              </a:rPr>
              <a:t>6.4. </a:t>
            </a:r>
            <a:r>
              <a:rPr lang="en-US" altLang="en-US" sz="1800" b="1"/>
              <a:t>Loss correlations: Ainley y Mathieson</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6.5. </a:t>
            </a:r>
            <a:r>
              <a:rPr lang="en-US" altLang="en-US" sz="1800" b="1"/>
              <a:t>Loss correlations: Soderberg</a:t>
            </a:r>
          </a:p>
          <a:p>
            <a:pPr marL="609600" indent="-609600" eaLnBrk="1" hangingPunct="1">
              <a:lnSpc>
                <a:spcPct val="80000"/>
              </a:lnSpc>
              <a:spcBef>
                <a:spcPts val="800"/>
              </a:spcBef>
              <a:spcAft>
                <a:spcPts val="800"/>
              </a:spcAft>
              <a:buClr>
                <a:schemeClr val="accent2"/>
              </a:buClr>
              <a:buFontTx/>
              <a:buNone/>
            </a:pPr>
            <a:r>
              <a:rPr lang="en-US" altLang="en-US" sz="1800" b="1">
                <a:solidFill>
                  <a:srgbClr val="2D2DB9"/>
                </a:solidFill>
              </a:rPr>
              <a:t>6.6. </a:t>
            </a:r>
            <a:r>
              <a:rPr lang="en-US" altLang="en-US" sz="1800" b="1"/>
              <a:t>Efficiency definition</a:t>
            </a:r>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Tx/>
              <a:buNone/>
            </a:pPr>
            <a:endParaRPr lang="en-US" altLang="en-US" sz="1800" b="1"/>
          </a:p>
          <a:p>
            <a:pPr marL="609600" indent="-609600" eaLnBrk="1" hangingPunct="1">
              <a:lnSpc>
                <a:spcPct val="80000"/>
              </a:lnSpc>
              <a:spcBef>
                <a:spcPts val="800"/>
              </a:spcBef>
              <a:spcAft>
                <a:spcPts val="800"/>
              </a:spcAft>
              <a:buClr>
                <a:schemeClr val="accent2"/>
              </a:buClr>
              <a:buFont typeface="Wingdings" panose="05000000000000000000" pitchFamily="2" charset="2"/>
              <a:buNone/>
            </a:pPr>
            <a:endParaRPr lang="en-US" altLang="en-US" sz="1800" b="1">
              <a:solidFill>
                <a:schemeClr val="folHlink"/>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1">
            <a:extLst>
              <a:ext uri="{FF2B5EF4-FFF2-40B4-BE49-F238E27FC236}">
                <a16:creationId xmlns:a16="http://schemas.microsoft.com/office/drawing/2014/main" id="{7DCE98E7-D914-7EA6-2F6A-D5ABFA792B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u="sng">
                <a:solidFill>
                  <a:schemeClr val="accent2"/>
                </a:solidFill>
                <a:latin typeface="Arial Narrow" panose="020B0606020202030204" pitchFamily="34" charset="0"/>
                <a:ea typeface="MS PGothic" panose="020B0600070205080204" pitchFamily="34" charset="-128"/>
              </a:defRPr>
            </a:lvl1pPr>
            <a:lvl2pPr marL="742950" indent="-285750">
              <a:defRPr sz="2000" u="sng">
                <a:solidFill>
                  <a:schemeClr val="accent2"/>
                </a:solidFill>
                <a:latin typeface="Arial Narrow" panose="020B0606020202030204" pitchFamily="34" charset="0"/>
                <a:ea typeface="MS PGothic" panose="020B0600070205080204" pitchFamily="34" charset="-128"/>
              </a:defRPr>
            </a:lvl2pPr>
            <a:lvl3pPr marL="1143000" indent="-228600">
              <a:defRPr sz="2000" u="sng">
                <a:solidFill>
                  <a:schemeClr val="accent2"/>
                </a:solidFill>
                <a:latin typeface="Arial Narrow" panose="020B0606020202030204" pitchFamily="34" charset="0"/>
                <a:ea typeface="MS PGothic" panose="020B0600070205080204" pitchFamily="34" charset="-128"/>
              </a:defRPr>
            </a:lvl3pPr>
            <a:lvl4pPr marL="1600200" indent="-228600">
              <a:defRPr sz="2000" u="sng">
                <a:solidFill>
                  <a:schemeClr val="accent2"/>
                </a:solidFill>
                <a:latin typeface="Arial Narrow" panose="020B0606020202030204" pitchFamily="34" charset="0"/>
                <a:ea typeface="MS PGothic" panose="020B0600070205080204" pitchFamily="34" charset="-128"/>
              </a:defRPr>
            </a:lvl4pPr>
            <a:lvl5pPr marL="2057400" indent="-228600">
              <a:defRPr sz="2000" u="sng">
                <a:solidFill>
                  <a:schemeClr val="accent2"/>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fld id="{40657284-48F5-4673-A44D-D52D45F2BBDC}" type="slidenum">
              <a:rPr lang="en-US" altLang="en-US" sz="1200" u="none">
                <a:solidFill>
                  <a:schemeClr val="tx1"/>
                </a:solidFill>
                <a:latin typeface="Arial" panose="020B0604020202020204" pitchFamily="34" charset="0"/>
              </a:rPr>
              <a:pPr/>
              <a:t>9</a:t>
            </a:fld>
            <a:endParaRPr lang="en-US" altLang="en-US" sz="1200" u="none">
              <a:solidFill>
                <a:schemeClr val="tx1"/>
              </a:solidFill>
              <a:latin typeface="Arial" panose="020B0604020202020204" pitchFamily="34" charset="0"/>
            </a:endParaRPr>
          </a:p>
        </p:txBody>
      </p:sp>
      <p:sp>
        <p:nvSpPr>
          <p:cNvPr id="29698" name="Rectangle 3">
            <a:extLst>
              <a:ext uri="{FF2B5EF4-FFF2-40B4-BE49-F238E27FC236}">
                <a16:creationId xmlns:a16="http://schemas.microsoft.com/office/drawing/2014/main" id="{D3A2E312-2C6F-6629-80BA-D59AC5CAE0C1}"/>
              </a:ext>
            </a:extLst>
          </p:cNvPr>
          <p:cNvSpPr>
            <a:spLocks noChangeArrowheads="1"/>
          </p:cNvSpPr>
          <p:nvPr/>
        </p:nvSpPr>
        <p:spPr bwMode="auto">
          <a:xfrm>
            <a:off x="495300" y="714375"/>
            <a:ext cx="89154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defTabSz="279400">
              <a:defRPr sz="2000" u="sng">
                <a:solidFill>
                  <a:schemeClr val="accent2"/>
                </a:solidFill>
                <a:latin typeface="Arial Narrow" panose="020B0606020202030204" pitchFamily="34" charset="0"/>
                <a:ea typeface="MS PGothic" panose="020B0600070205080204" pitchFamily="34" charset="-128"/>
              </a:defRPr>
            </a:lvl1pPr>
            <a:lvl2pPr marL="742950" indent="-285750" defTabSz="279400">
              <a:defRPr sz="2000" u="sng">
                <a:solidFill>
                  <a:schemeClr val="accent2"/>
                </a:solidFill>
                <a:latin typeface="Arial Narrow" panose="020B0606020202030204" pitchFamily="34" charset="0"/>
                <a:ea typeface="MS PGothic" panose="020B0600070205080204" pitchFamily="34" charset="-128"/>
              </a:defRPr>
            </a:lvl2pPr>
            <a:lvl3pPr marL="1143000" indent="-228600" defTabSz="279400">
              <a:defRPr sz="2000" u="sng">
                <a:solidFill>
                  <a:schemeClr val="accent2"/>
                </a:solidFill>
                <a:latin typeface="Arial Narrow" panose="020B0606020202030204" pitchFamily="34" charset="0"/>
                <a:ea typeface="MS PGothic" panose="020B0600070205080204" pitchFamily="34" charset="-128"/>
              </a:defRPr>
            </a:lvl3pPr>
            <a:lvl4pPr marL="1600200" indent="-228600" defTabSz="279400">
              <a:defRPr sz="2000" u="sng">
                <a:solidFill>
                  <a:schemeClr val="accent2"/>
                </a:solidFill>
                <a:latin typeface="Arial Narrow" panose="020B0606020202030204" pitchFamily="34" charset="0"/>
                <a:ea typeface="MS PGothic" panose="020B0600070205080204" pitchFamily="34" charset="-128"/>
              </a:defRPr>
            </a:lvl4pPr>
            <a:lvl5pPr marL="2057400" indent="-228600" defTabSz="279400">
              <a:defRPr sz="2000" u="sng">
                <a:solidFill>
                  <a:schemeClr val="accent2"/>
                </a:solidFill>
                <a:latin typeface="Arial Narrow" panose="020B0606020202030204" pitchFamily="34" charset="0"/>
                <a:ea typeface="MS PGothic" panose="020B0600070205080204" pitchFamily="34" charset="-128"/>
              </a:defRPr>
            </a:lvl5pPr>
            <a:lvl6pPr marL="25146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6pPr>
            <a:lvl7pPr marL="29718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7pPr>
            <a:lvl8pPr marL="34290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8pPr>
            <a:lvl9pPr marL="3886200" indent="-228600" defTabSz="279400" eaLnBrk="0" fontAlgn="base" hangingPunct="0">
              <a:spcBef>
                <a:spcPct val="0"/>
              </a:spcBef>
              <a:spcAft>
                <a:spcPct val="0"/>
              </a:spcAft>
              <a:defRPr sz="2000" u="sng">
                <a:solidFill>
                  <a:schemeClr val="accent2"/>
                </a:solidFill>
                <a:latin typeface="Arial Narrow" panose="020B0606020202030204" pitchFamily="34" charset="0"/>
                <a:ea typeface="MS PGothic" panose="020B0600070205080204" pitchFamily="34" charset="-128"/>
              </a:defRPr>
            </a:lvl9pPr>
          </a:lstStyle>
          <a:p>
            <a:pPr eaLnBrk="1" hangingPunct="1">
              <a:spcBef>
                <a:spcPct val="20000"/>
              </a:spcBef>
              <a:buClr>
                <a:schemeClr val="accent2"/>
              </a:buClr>
            </a:pPr>
            <a:r>
              <a:rPr lang="en-US" altLang="en-US" sz="2600" b="1" u="none">
                <a:latin typeface="Arial" panose="020B0604020202020204" pitchFamily="34" charset="0"/>
              </a:rPr>
              <a:t>6.3. Loss correlations: Traupel</a:t>
            </a:r>
          </a:p>
          <a:p>
            <a:pPr eaLnBrk="1" hangingPunct="1">
              <a:spcBef>
                <a:spcPct val="20000"/>
              </a:spcBef>
              <a:buClr>
                <a:schemeClr val="accent2"/>
              </a:buClr>
            </a:pPr>
            <a:endParaRPr lang="en-US" altLang="en-US" sz="2600" b="1" u="none">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Types of losses:</a:t>
            </a: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Profile losses (pr)</a:t>
            </a: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Secondary flow losses (s)</a:t>
            </a: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Clearance losses (cl)</a:t>
            </a:r>
          </a:p>
          <a:p>
            <a:pPr lvl="1" eaLnBrk="1" hangingPunct="1">
              <a:spcBef>
                <a:spcPct val="20000"/>
              </a:spcBef>
              <a:buClr>
                <a:schemeClr val="accent2"/>
              </a:buClr>
              <a:buFont typeface="Wingdings" panose="05000000000000000000" pitchFamily="2" charset="2"/>
              <a:buChar char="§"/>
            </a:pPr>
            <a:r>
              <a:rPr lang="en-US" altLang="en-US" sz="1800" u="none">
                <a:solidFill>
                  <a:schemeClr val="tx1"/>
                </a:solidFill>
                <a:latin typeface="Arial" panose="020B0604020202020204" pitchFamily="34" charset="0"/>
              </a:rPr>
              <a:t>Others:</a:t>
            </a:r>
          </a:p>
          <a:p>
            <a:pPr lvl="2" eaLnBrk="1" hangingPunct="1">
              <a:spcBef>
                <a:spcPct val="20000"/>
              </a:spcBef>
              <a:buClr>
                <a:schemeClr val="accent2"/>
              </a:buClr>
              <a:buFont typeface="Wingdings" panose="05000000000000000000" pitchFamily="2" charset="2"/>
              <a:buChar char="§"/>
            </a:pPr>
            <a:r>
              <a:rPr lang="en-US" altLang="en-US" sz="1600" u="none">
                <a:solidFill>
                  <a:schemeClr val="tx1"/>
                </a:solidFill>
                <a:latin typeface="Arial" panose="020B0604020202020204" pitchFamily="34" charset="0"/>
              </a:rPr>
              <a:t>Additional losses (z)</a:t>
            </a:r>
          </a:p>
          <a:p>
            <a:pPr lvl="2" eaLnBrk="1" hangingPunct="1">
              <a:spcBef>
                <a:spcPct val="20000"/>
              </a:spcBef>
              <a:buClr>
                <a:schemeClr val="accent2"/>
              </a:buClr>
              <a:buFont typeface="Wingdings" panose="05000000000000000000" pitchFamily="2" charset="2"/>
              <a:buChar char="§"/>
            </a:pPr>
            <a:r>
              <a:rPr lang="en-US" altLang="en-US" sz="1600" u="none">
                <a:solidFill>
                  <a:schemeClr val="tx1"/>
                </a:solidFill>
                <a:latin typeface="Arial" panose="020B0604020202020204" pitchFamily="34" charset="0"/>
              </a:rPr>
              <a:t>Disc windage losses (R)</a:t>
            </a:r>
          </a:p>
          <a:p>
            <a:pPr lvl="2" eaLnBrk="1" hangingPunct="1">
              <a:spcBef>
                <a:spcPct val="20000"/>
              </a:spcBef>
              <a:buClr>
                <a:schemeClr val="accent2"/>
              </a:buClr>
              <a:buFont typeface="Wingdings" panose="05000000000000000000" pitchFamily="2" charset="2"/>
              <a:buChar char="§"/>
            </a:pPr>
            <a:r>
              <a:rPr lang="en-US" altLang="en-US" sz="1600" u="none">
                <a:solidFill>
                  <a:schemeClr val="tx1"/>
                </a:solidFill>
                <a:latin typeface="Arial" panose="020B0604020202020204" pitchFamily="34" charset="0"/>
              </a:rPr>
              <a:t>Ventilation losses (V)</a:t>
            </a:r>
          </a:p>
          <a:p>
            <a:pPr lvl="2" eaLnBrk="1" hangingPunct="1">
              <a:spcBef>
                <a:spcPct val="20000"/>
              </a:spcBef>
              <a:buClr>
                <a:schemeClr val="accent2"/>
              </a:buClr>
              <a:buFont typeface="Wingdings" panose="05000000000000000000" pitchFamily="2" charset="2"/>
              <a:buChar char="§"/>
            </a:pPr>
            <a:r>
              <a:rPr lang="en-US" altLang="en-US" sz="1600" u="none">
                <a:solidFill>
                  <a:schemeClr val="tx1"/>
                </a:solidFill>
                <a:latin typeface="Arial" panose="020B0604020202020204" pitchFamily="34" charset="0"/>
              </a:rPr>
              <a:t>Off-desing losses (off))</a:t>
            </a:r>
            <a:endParaRPr lang="en-US" altLang="en-US" u="none">
              <a:solidFill>
                <a:schemeClr val="tx1"/>
              </a:solidFill>
              <a:latin typeface="Arial" panose="020B0604020202020204" pitchFamily="34" charset="0"/>
            </a:endParaRPr>
          </a:p>
          <a:p>
            <a:pPr eaLnBrk="1" hangingPunct="1">
              <a:spcBef>
                <a:spcPct val="20000"/>
              </a:spcBef>
              <a:buClr>
                <a:schemeClr val="accent2"/>
              </a:buClr>
              <a:buFont typeface="Wingdings" panose="05000000000000000000" pitchFamily="2" charset="2"/>
              <a:buChar char="§"/>
            </a:pPr>
            <a:r>
              <a:rPr lang="en-US" altLang="en-US" u="none">
                <a:solidFill>
                  <a:schemeClr val="tx1"/>
                </a:solidFill>
                <a:latin typeface="Arial" panose="020B0604020202020204" pitchFamily="34" charset="0"/>
              </a:rPr>
              <a:t>Traupel correlations:</a:t>
            </a:r>
          </a:p>
          <a:p>
            <a:pPr lvl="2" eaLnBrk="1" hangingPunct="1">
              <a:spcBef>
                <a:spcPct val="20000"/>
              </a:spcBef>
              <a:buClr>
                <a:schemeClr val="accent2"/>
              </a:buClr>
              <a:buFont typeface="Wingdings" panose="05000000000000000000" pitchFamily="2" charset="2"/>
              <a:buChar char="§"/>
            </a:pPr>
            <a:endParaRPr lang="en-US" altLang="en-US" sz="1600" u="none">
              <a:solidFill>
                <a:schemeClr val="tx1"/>
              </a:solidFill>
              <a:latin typeface="Arial" panose="020B0604020202020204" pitchFamily="34" charset="0"/>
            </a:endParaRPr>
          </a:p>
          <a:p>
            <a:pPr lvl="2" eaLnBrk="1" hangingPunct="1">
              <a:spcBef>
                <a:spcPct val="20000"/>
              </a:spcBef>
              <a:buClr>
                <a:schemeClr val="accent2"/>
              </a:buClr>
              <a:buFont typeface="Wingdings" panose="05000000000000000000" pitchFamily="2" charset="2"/>
              <a:buChar char="§"/>
            </a:pPr>
            <a:endParaRPr lang="en-US" altLang="en-US" sz="1600" u="none">
              <a:solidFill>
                <a:schemeClr val="tx1"/>
              </a:solidFill>
              <a:latin typeface="Arial" panose="020B0604020202020204" pitchFamily="34" charset="0"/>
            </a:endParaRPr>
          </a:p>
          <a:p>
            <a:pPr lvl="1" eaLnBrk="1" hangingPunct="1">
              <a:spcBef>
                <a:spcPct val="20000"/>
              </a:spcBef>
              <a:buClr>
                <a:schemeClr val="accent2"/>
              </a:buClr>
              <a:buFont typeface="Wingdings" panose="05000000000000000000" pitchFamily="2" charset="2"/>
              <a:buChar char="§"/>
            </a:pPr>
            <a:endParaRPr lang="en-US" altLang="en-US" sz="1800"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Char char="§"/>
            </a:pPr>
            <a:endParaRPr lang="en-US" altLang="en-US" u="none">
              <a:solidFill>
                <a:schemeClr val="tx1"/>
              </a:solidFill>
              <a:latin typeface="Arial" panose="020B0604020202020204" pitchFamily="34" charset="0"/>
            </a:endParaRPr>
          </a:p>
          <a:p>
            <a:pPr eaLnBrk="1" hangingPunct="1">
              <a:spcBef>
                <a:spcPct val="10000"/>
              </a:spcBef>
              <a:buClr>
                <a:schemeClr val="accent2"/>
              </a:buClr>
              <a:buFont typeface="Wingdings" panose="05000000000000000000" pitchFamily="2" charset="2"/>
              <a:buNone/>
            </a:pPr>
            <a:r>
              <a:rPr lang="en-US" altLang="en-US" u="none">
                <a:solidFill>
                  <a:schemeClr val="tx1"/>
                </a:solidFill>
                <a:latin typeface="Arial" panose="020B0604020202020204" pitchFamily="34" charset="0"/>
              </a:rPr>
              <a:t>	</a:t>
            </a:r>
          </a:p>
        </p:txBody>
      </p:sp>
      <p:graphicFrame>
        <p:nvGraphicFramePr>
          <p:cNvPr id="29699" name="Object 2">
            <a:extLst>
              <a:ext uri="{FF2B5EF4-FFF2-40B4-BE49-F238E27FC236}">
                <a16:creationId xmlns:a16="http://schemas.microsoft.com/office/drawing/2014/main" id="{C713DC4E-571A-4C56-ECCF-78DD9AC7AC21}"/>
              </a:ext>
            </a:extLst>
          </p:cNvPr>
          <p:cNvGraphicFramePr>
            <a:graphicFrameLocks noChangeAspect="1"/>
          </p:cNvGraphicFramePr>
          <p:nvPr/>
        </p:nvGraphicFramePr>
        <p:xfrm>
          <a:off x="4505325" y="3825875"/>
          <a:ext cx="4751388" cy="2341563"/>
        </p:xfrm>
        <a:graphic>
          <a:graphicData uri="http://schemas.openxmlformats.org/presentationml/2006/ole">
            <mc:AlternateContent xmlns:mc="http://schemas.openxmlformats.org/markup-compatibility/2006">
              <mc:Choice xmlns:v="urn:schemas-microsoft-com:vml" Requires="v">
                <p:oleObj name="Equation" r:id="rId2" imgW="2578100" imgH="1270000" progId="Equation.3">
                  <p:embed/>
                </p:oleObj>
              </mc:Choice>
              <mc:Fallback>
                <p:oleObj name="Equation" r:id="rId2" imgW="2578100" imgH="12700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325" y="3825875"/>
                        <a:ext cx="4751388"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theme/theme1.xml><?xml version="1.0" encoding="utf-8"?>
<a:theme xmlns:a="http://schemas.openxmlformats.org/drawingml/2006/main" name="5_presentacionCMTnueva">
  <a:themeElements>
    <a:clrScheme name="5_presentacionCMTnuev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presentacionCMTnueva">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accent2"/>
          </a:solidFill>
          <a:prstDash val="solid"/>
          <a:round/>
          <a:headEnd type="none" w="med" len="med"/>
          <a:tailEnd type="triangle" w="med" len="med"/>
        </a:ln>
        <a:effectLst/>
      </a:spPr>
      <a:bodyPr vert="horz" wrap="square" lIns="95770" tIns="47885" rIns="95770" bIns="47885" numCol="1" anchor="t" anchorCtr="0" compatLnSpc="1">
        <a:prstTxWarp prst="textNoShape">
          <a:avLst/>
        </a:prstTxWarp>
      </a:bodyPr>
      <a:lstStyle>
        <a:defPPr marL="0" marR="0" indent="0" algn="r" defTabSz="957263" rtl="0" eaLnBrk="0" fontAlgn="base" latinLnBrk="0" hangingPunct="0">
          <a:lnSpc>
            <a:spcPct val="100000"/>
          </a:lnSpc>
          <a:spcBef>
            <a:spcPct val="50000"/>
          </a:spcBef>
          <a:spcAft>
            <a:spcPct val="0"/>
          </a:spcAft>
          <a:buClrTx/>
          <a:buSzTx/>
          <a:buFontTx/>
          <a:buNone/>
          <a:tabLst/>
          <a:defRPr kumimoji="0" lang="en-US" sz="2000" b="0" i="0" u="sng" strike="noStrike" cap="none" normalizeH="0" baseline="0">
            <a:ln>
              <a:noFill/>
            </a:ln>
            <a:solidFill>
              <a:schemeClr val="accent2"/>
            </a:solidFill>
            <a:effectLst/>
            <a:latin typeface="Arial Narrow" charset="0"/>
          </a:defRPr>
        </a:defPPr>
      </a:lstStyle>
    </a:spDef>
    <a:lnDef>
      <a:spPr bwMode="auto">
        <a:xfrm>
          <a:off x="0" y="0"/>
          <a:ext cx="1" cy="1"/>
        </a:xfrm>
        <a:custGeom>
          <a:avLst/>
          <a:gdLst/>
          <a:ahLst/>
          <a:cxnLst/>
          <a:rect l="0" t="0" r="0" b="0"/>
          <a:pathLst/>
        </a:custGeom>
        <a:noFill/>
        <a:ln w="25400" cap="flat" cmpd="sng" algn="ctr">
          <a:solidFill>
            <a:schemeClr val="accent2"/>
          </a:solidFill>
          <a:prstDash val="solid"/>
          <a:round/>
          <a:headEnd type="none" w="med" len="med"/>
          <a:tailEnd type="triangle" w="med" len="med"/>
        </a:ln>
        <a:effectLst/>
      </a:spPr>
      <a:bodyPr vert="horz" wrap="square" lIns="95770" tIns="47885" rIns="95770" bIns="47885" numCol="1" anchor="t" anchorCtr="0" compatLnSpc="1">
        <a:prstTxWarp prst="textNoShape">
          <a:avLst/>
        </a:prstTxWarp>
      </a:bodyPr>
      <a:lstStyle>
        <a:defPPr marL="0" marR="0" indent="0" algn="r" defTabSz="957263" rtl="0" eaLnBrk="0" fontAlgn="base" latinLnBrk="0" hangingPunct="0">
          <a:lnSpc>
            <a:spcPct val="100000"/>
          </a:lnSpc>
          <a:spcBef>
            <a:spcPct val="50000"/>
          </a:spcBef>
          <a:spcAft>
            <a:spcPct val="0"/>
          </a:spcAft>
          <a:buClrTx/>
          <a:buSzTx/>
          <a:buFontTx/>
          <a:buNone/>
          <a:tabLst/>
          <a:defRPr kumimoji="0" lang="en-US" sz="2000" b="0" i="0" u="sng" strike="noStrike" cap="none" normalizeH="0" baseline="0">
            <a:ln>
              <a:noFill/>
            </a:ln>
            <a:solidFill>
              <a:schemeClr val="accent2"/>
            </a:solidFill>
            <a:effectLst/>
            <a:latin typeface="Arial Narrow" charset="0"/>
          </a:defRPr>
        </a:defPPr>
      </a:lstStyle>
    </a:lnDef>
  </a:objectDefaults>
  <a:extraClrSchemeLst>
    <a:extraClrScheme>
      <a:clrScheme name="5_presentacionCMTnuev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presentacionCMTnuev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presentacionCMTnuev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presentacionCMTnuev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presentacionCMTnuev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presentacionCMTnuev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presentacionCMTnuev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24225</TotalTime>
  <Words>1345</Words>
  <Application>Microsoft Office PowerPoint</Application>
  <PresentationFormat>A4 Paper (210x297 mm)</PresentationFormat>
  <Paragraphs>489</Paragraphs>
  <Slides>42</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42</vt:i4>
      </vt:variant>
    </vt:vector>
  </HeadingPairs>
  <TitlesOfParts>
    <vt:vector size="51" baseType="lpstr">
      <vt:lpstr>Arial Narrow</vt:lpstr>
      <vt:lpstr>MS PGothic</vt:lpstr>
      <vt:lpstr>Arial</vt:lpstr>
      <vt:lpstr>Times New Roman</vt:lpstr>
      <vt:lpstr>Wingdings</vt:lpstr>
      <vt:lpstr>5_presentacionCMTnueva</vt:lpstr>
      <vt:lpstr>Microsoft Equation</vt:lpstr>
      <vt:lpstr>Equation</vt:lpstr>
      <vt:lpstr>MathType 6.0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CMT - UPV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 título de diapositiva</dc:title>
  <dc:creator>jgarciao</dc:creator>
  <cp:lastModifiedBy>Paht Juangphanich</cp:lastModifiedBy>
  <cp:revision>2246</cp:revision>
  <cp:lastPrinted>2000-12-05T16:53:12Z</cp:lastPrinted>
  <dcterms:created xsi:type="dcterms:W3CDTF">2010-03-11T10:33:40Z</dcterms:created>
  <dcterms:modified xsi:type="dcterms:W3CDTF">2024-05-04T23:59:06Z</dcterms:modified>
</cp:coreProperties>
</file>